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4" r:id="rId4"/>
  </p:sldMasterIdLst>
  <p:notesMasterIdLst>
    <p:notesMasterId r:id="rId42"/>
  </p:notesMasterIdLst>
  <p:handoutMasterIdLst>
    <p:handoutMasterId r:id="rId43"/>
  </p:handoutMasterIdLst>
  <p:sldIdLst>
    <p:sldId id="919" r:id="rId5"/>
    <p:sldId id="966" r:id="rId6"/>
    <p:sldId id="967" r:id="rId7"/>
    <p:sldId id="968" r:id="rId8"/>
    <p:sldId id="969" r:id="rId9"/>
    <p:sldId id="970" r:id="rId10"/>
    <p:sldId id="971" r:id="rId11"/>
    <p:sldId id="972" r:id="rId12"/>
    <p:sldId id="973" r:id="rId13"/>
    <p:sldId id="980" r:id="rId14"/>
    <p:sldId id="975" r:id="rId15"/>
    <p:sldId id="999" r:id="rId16"/>
    <p:sldId id="997" r:id="rId17"/>
    <p:sldId id="1000" r:id="rId18"/>
    <p:sldId id="996" r:id="rId19"/>
    <p:sldId id="976" r:id="rId20"/>
    <p:sldId id="985" r:id="rId21"/>
    <p:sldId id="981" r:id="rId22"/>
    <p:sldId id="977" r:id="rId23"/>
    <p:sldId id="978" r:id="rId24"/>
    <p:sldId id="992" r:id="rId25"/>
    <p:sldId id="982" r:id="rId26"/>
    <p:sldId id="979" r:id="rId27"/>
    <p:sldId id="987" r:id="rId28"/>
    <p:sldId id="986" r:id="rId29"/>
    <p:sldId id="988" r:id="rId30"/>
    <p:sldId id="989" r:id="rId31"/>
    <p:sldId id="993" r:id="rId32"/>
    <p:sldId id="994" r:id="rId33"/>
    <p:sldId id="995" r:id="rId34"/>
    <p:sldId id="959" r:id="rId35"/>
    <p:sldId id="936" r:id="rId36"/>
    <p:sldId id="990" r:id="rId37"/>
    <p:sldId id="940" r:id="rId38"/>
    <p:sldId id="991" r:id="rId39"/>
    <p:sldId id="984" r:id="rId40"/>
    <p:sldId id="935" r:id="rId41"/>
  </p:sldIdLst>
  <p:sldSz cx="10972800" cy="6172200"/>
  <p:notesSz cx="7010400" cy="9296400"/>
  <p:custDataLst>
    <p:tags r:id="rId44"/>
  </p:custData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16">
          <p15:clr>
            <a:srgbClr val="A4A3A4"/>
          </p15:clr>
        </p15:guide>
        <p15:guide id="2" orient="horz" pos="3050">
          <p15:clr>
            <a:srgbClr val="A4A3A4"/>
          </p15:clr>
        </p15:guide>
        <p15:guide id="3" orient="horz" pos="3189">
          <p15:clr>
            <a:srgbClr val="A4A3A4"/>
          </p15:clr>
        </p15:guide>
        <p15:guide id="4" pos="5455">
          <p15:clr>
            <a:srgbClr val="A4A3A4"/>
          </p15:clr>
        </p15:guide>
        <p15:guide id="5" orient="horz" pos="975">
          <p15:clr>
            <a:srgbClr val="A4A3A4"/>
          </p15:clr>
        </p15:guide>
        <p15:guide id="6" pos="345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BC0D"/>
    <a:srgbClr val="3B5D00"/>
    <a:srgbClr val="73B900"/>
    <a:srgbClr val="042251"/>
    <a:srgbClr val="484F3B"/>
    <a:srgbClr val="73B9FF"/>
    <a:srgbClr val="00FF00"/>
    <a:srgbClr val="0C4E9B"/>
    <a:srgbClr val="868686"/>
    <a:srgbClr val="0080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1410" autoAdjust="0"/>
    <p:restoredTop sz="94291" autoAdjust="0"/>
  </p:normalViewPr>
  <p:slideViewPr>
    <p:cSldViewPr snapToGrid="0">
      <p:cViewPr varScale="1">
        <p:scale>
          <a:sx n="103" d="100"/>
          <a:sy n="103" d="100"/>
        </p:scale>
        <p:origin x="852" y="48"/>
      </p:cViewPr>
      <p:guideLst>
        <p:guide orient="horz" pos="1316"/>
        <p:guide orient="horz" pos="3050"/>
        <p:guide orient="horz" pos="3189"/>
        <p:guide pos="5455"/>
        <p:guide orient="horz" pos="975"/>
        <p:guide pos="34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2610" y="9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handoutMaster" Target="handoutMasters/handoutMaster1.xml"/><Relationship Id="rId4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26791" y="8610575"/>
            <a:ext cx="1209933" cy="32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985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30565" y="883158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l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0EFD2D7F-A763-4126-9B71-A7F863137437}" type="datetimeFigureOut">
              <a:rPr lang="en-US" smtClean="0"/>
              <a:pPr>
                <a:defRPr/>
              </a:pPr>
              <a:t>8/26/2019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r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933" y="240101"/>
            <a:ext cx="1209933" cy="328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7120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100" kern="1200">
        <a:solidFill>
          <a:schemeClr val="tx1"/>
        </a:solidFill>
        <a:latin typeface="Trebuchet MS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Screenshots are all taken from PGI/PGPROF on Ubuntu 16.04</a:t>
            </a:r>
          </a:p>
          <a:p>
            <a:r>
              <a:rPr lang="en-US" dirty="0"/>
              <a:t>Feel free to use any profiler that you prefer.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288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This Module was originally designed for the PGI compiler.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672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1875" b="21875"/>
          <a:stretch/>
        </p:blipFill>
        <p:spPr>
          <a:xfrm>
            <a:off x="0" y="0"/>
            <a:ext cx="10972800" cy="6172200"/>
          </a:xfrm>
          <a:prstGeom prst="rect">
            <a:avLst/>
          </a:prstGeom>
        </p:spPr>
      </p:pic>
      <p:sp>
        <p:nvSpPr>
          <p:cNvPr id="11" name="Rectangle 4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433639" y="2349988"/>
            <a:ext cx="8972550" cy="369332"/>
          </a:xfrm>
        </p:spPr>
        <p:txBody>
          <a:bodyPr wrap="square" anchor="t">
            <a:sp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FontTx/>
              <a:buNone/>
              <a:defRPr sz="2000" b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05" name="Title 304"/>
          <p:cNvSpPr>
            <a:spLocks noGrp="1"/>
          </p:cNvSpPr>
          <p:nvPr userDrawn="1">
            <p:ph type="title" hasCustomPrompt="1"/>
          </p:nvPr>
        </p:nvSpPr>
        <p:spPr>
          <a:xfrm>
            <a:off x="433639" y="917182"/>
            <a:ext cx="8972550" cy="1419681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spcBef>
                <a:spcPts val="0"/>
              </a:spcBef>
              <a:defRPr sz="5200" b="0" cap="all" baseline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8" name="Group 7"/>
          <p:cNvGrpSpPr/>
          <p:nvPr userDrawn="1"/>
        </p:nvGrpSpPr>
        <p:grpSpPr>
          <a:xfrm>
            <a:off x="-28075" y="0"/>
            <a:ext cx="187005" cy="6172200"/>
            <a:chOff x="311342" y="0"/>
            <a:chExt cx="401443" cy="6172200"/>
          </a:xfrm>
        </p:grpSpPr>
        <p:sp>
          <p:nvSpPr>
            <p:cNvPr id="10" name="Rectangle 9"/>
            <p:cNvSpPr/>
            <p:nvPr/>
          </p:nvSpPr>
          <p:spPr>
            <a:xfrm>
              <a:off x="311342" y="4638907"/>
              <a:ext cx="401443" cy="1533293"/>
            </a:xfrm>
            <a:prstGeom prst="rect">
              <a:avLst/>
            </a:prstGeom>
            <a:solidFill>
              <a:srgbClr val="F15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11342" y="0"/>
              <a:ext cx="401443" cy="5346409"/>
            </a:xfrm>
            <a:prstGeom prst="rect">
              <a:avLst/>
            </a:prstGeom>
            <a:solidFill>
              <a:srgbClr val="298E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51" y="5405553"/>
            <a:ext cx="1661097" cy="44784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ED496F8-704F-473A-A616-A02C35BBF636}"/>
              </a:ext>
            </a:extLst>
          </p:cNvPr>
          <p:cNvSpPr/>
          <p:nvPr userDrawn="1"/>
        </p:nvSpPr>
        <p:spPr>
          <a:xfrm>
            <a:off x="5301049" y="5941368"/>
            <a:ext cx="618455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material is released by NVIDIA Corporation under the Creative Commons Attribution 4.0 International (CC BY 4.0)</a:t>
            </a:r>
          </a:p>
        </p:txBody>
      </p:sp>
    </p:spTree>
    <p:extLst>
      <p:ext uri="{BB962C8B-B14F-4D97-AF65-F5344CB8AC3E}">
        <p14:creationId xmlns:p14="http://schemas.microsoft.com/office/powerpoint/2010/main" val="171111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641" y="649796"/>
            <a:ext cx="9976104" cy="590931"/>
          </a:xfrm>
        </p:spPr>
        <p:txBody>
          <a:bodyPr/>
          <a:lstStyle>
            <a:lvl1pPr algn="l">
              <a:defRPr b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740" y="2103035"/>
            <a:ext cx="9948672" cy="3718925"/>
          </a:xfrm>
        </p:spPr>
        <p:txBody>
          <a:bodyPr/>
          <a:lstStyle>
            <a:lvl1pPr marL="228600" indent="-228600"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28600" indent="-228600"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28600" indent="-228600"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774825" indent="-228600"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4pPr>
            <a:lvl5pPr marL="2117725" indent="-228600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41" y="1188030"/>
            <a:ext cx="9976104" cy="525463"/>
          </a:xfrm>
        </p:spPr>
        <p:txBody>
          <a:bodyPr/>
          <a:lstStyle>
            <a:lvl1pPr marL="0" indent="0" algn="l">
              <a:buFontTx/>
              <a:buNone/>
              <a:defRPr sz="2400" b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-28075" y="0"/>
            <a:ext cx="187005" cy="6172200"/>
            <a:chOff x="311342" y="0"/>
            <a:chExt cx="401443" cy="6172200"/>
          </a:xfrm>
        </p:grpSpPr>
        <p:sp>
          <p:nvSpPr>
            <p:cNvPr id="16" name="Rectangle 15"/>
            <p:cNvSpPr/>
            <p:nvPr/>
          </p:nvSpPr>
          <p:spPr>
            <a:xfrm>
              <a:off x="311342" y="4638907"/>
              <a:ext cx="401443" cy="1533293"/>
            </a:xfrm>
            <a:prstGeom prst="rect">
              <a:avLst/>
            </a:prstGeom>
            <a:solidFill>
              <a:srgbClr val="F15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11342" y="0"/>
              <a:ext cx="401443" cy="5346409"/>
            </a:xfrm>
            <a:prstGeom prst="rect">
              <a:avLst/>
            </a:prstGeom>
            <a:solidFill>
              <a:srgbClr val="298E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370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0972800" cy="534640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348" y="2377739"/>
            <a:ext cx="9976104" cy="590931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-28075" y="0"/>
            <a:ext cx="187005" cy="6172200"/>
            <a:chOff x="311342" y="0"/>
            <a:chExt cx="401443" cy="6172200"/>
          </a:xfrm>
        </p:grpSpPr>
        <p:sp>
          <p:nvSpPr>
            <p:cNvPr id="5" name="Rectangle 4"/>
            <p:cNvSpPr/>
            <p:nvPr/>
          </p:nvSpPr>
          <p:spPr>
            <a:xfrm>
              <a:off x="311342" y="4638907"/>
              <a:ext cx="401443" cy="1533293"/>
            </a:xfrm>
            <a:prstGeom prst="rect">
              <a:avLst/>
            </a:prstGeom>
            <a:solidFill>
              <a:srgbClr val="F15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11342" y="0"/>
              <a:ext cx="401443" cy="5346409"/>
            </a:xfrm>
            <a:prstGeom prst="rect">
              <a:avLst/>
            </a:prstGeom>
            <a:solidFill>
              <a:srgbClr val="298E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51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60020" y="2165063"/>
            <a:ext cx="10812780" cy="318134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5408" y="3026024"/>
            <a:ext cx="8805227" cy="624769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800">
                <a:solidFill>
                  <a:schemeClr val="tx1"/>
                </a:solidFill>
              </a:defRPr>
            </a:lvl1pPr>
            <a:lvl2pPr marL="57150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tx1"/>
                </a:solidFill>
              </a:defRPr>
            </a:lvl2pPr>
            <a:lvl3pPr marL="1089025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tx1"/>
                </a:solidFill>
              </a:defRPr>
            </a:lvl3pPr>
            <a:lvl4pPr marL="1774825" indent="-228600"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4pPr>
            <a:lvl5pPr marL="2117725" indent="-228600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685408" y="4039406"/>
            <a:ext cx="8805227" cy="525463"/>
          </a:xfrm>
        </p:spPr>
        <p:txBody>
          <a:bodyPr/>
          <a:lstStyle>
            <a:lvl1pPr marL="0" indent="0" algn="l">
              <a:buFontTx/>
              <a:buNone/>
              <a:defRPr sz="18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39303" y="1274332"/>
            <a:ext cx="1603324" cy="1475018"/>
          </a:xfrm>
          <a:prstGeom prst="rect">
            <a:avLst/>
          </a:prstGeom>
          <a:noFill/>
        </p:spPr>
        <p:txBody>
          <a:bodyPr wrap="none" lIns="91440" tIns="45720" rIns="91440" bIns="45720">
            <a:noAutofit/>
          </a:bodyPr>
          <a:lstStyle/>
          <a:p>
            <a:pPr algn="ctr"/>
            <a:r>
              <a:rPr lang="en-US" sz="19900" b="0" kern="0" cap="none" spc="0" dirty="0">
                <a:ln w="0"/>
                <a:gradFill>
                  <a:gsLst>
                    <a:gs pos="0">
                      <a:schemeClr val="tx2"/>
                    </a:gs>
                    <a:gs pos="99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endParaRPr lang="en-US" sz="19900" b="0" cap="none" spc="0" dirty="0">
              <a:ln w="0"/>
              <a:gradFill>
                <a:gsLst>
                  <a:gs pos="0">
                    <a:schemeClr val="tx2"/>
                  </a:gs>
                  <a:gs pos="99000">
                    <a:schemeClr val="tx1"/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 userDrawn="1"/>
        </p:nvSpPr>
        <p:spPr>
          <a:xfrm rot="10800000">
            <a:off x="9303106" y="4972804"/>
            <a:ext cx="1603324" cy="1264024"/>
          </a:xfrm>
          <a:prstGeom prst="rect">
            <a:avLst/>
          </a:prstGeom>
          <a:noFill/>
        </p:spPr>
        <p:txBody>
          <a:bodyPr wrap="none" lIns="91440" tIns="45720" rIns="91440" bIns="45720">
            <a:noAutofit/>
          </a:bodyPr>
          <a:lstStyle/>
          <a:p>
            <a:pPr algn="ctr"/>
            <a:r>
              <a:rPr lang="en-US" sz="19900" b="0" kern="0" cap="none" spc="0" dirty="0">
                <a:ln w="0"/>
                <a:gradFill>
                  <a:gsLst>
                    <a:gs pos="0">
                      <a:schemeClr val="tx2"/>
                    </a:gs>
                    <a:gs pos="99000">
                      <a:schemeClr val="tx1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endParaRPr lang="en-US" sz="19900" b="0" cap="none" spc="0" dirty="0">
              <a:ln w="0"/>
              <a:gradFill>
                <a:gsLst>
                  <a:gs pos="0">
                    <a:schemeClr val="tx2"/>
                  </a:gs>
                  <a:gs pos="99000">
                    <a:schemeClr val="tx1"/>
                  </a:gs>
                </a:gsLst>
                <a:lin ang="5400000" scaled="1"/>
              </a:gra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21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791" y="633526"/>
            <a:ext cx="5922117" cy="618631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64" y="2103035"/>
            <a:ext cx="5905833" cy="3693758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bg1"/>
                </a:solidFill>
              </a:defRPr>
            </a:lvl1pPr>
            <a:lvl2pPr marL="571500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bg1"/>
                </a:solidFill>
              </a:defRPr>
            </a:lvl2pPr>
            <a:lvl3pPr marL="1089025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bg1"/>
                </a:solidFill>
              </a:defRPr>
            </a:lvl3pPr>
            <a:lvl4pPr marL="1774825" indent="-228600">
              <a:buClr>
                <a:schemeClr val="bg2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4pPr>
            <a:lvl5pPr marL="2117725" indent="-228600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6791" y="1183333"/>
            <a:ext cx="5922117" cy="525463"/>
          </a:xfrm>
        </p:spPr>
        <p:txBody>
          <a:bodyPr/>
          <a:lstStyle>
            <a:lvl1pPr marL="0" indent="0" algn="l">
              <a:buFontTx/>
              <a:buNone/>
              <a:defRPr sz="24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571500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0890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15462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1889125" indent="0" algn="ctr">
              <a:buFontTx/>
              <a:buNone/>
              <a:defRPr sz="2800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366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791" y="661226"/>
            <a:ext cx="9976104" cy="590931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663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21036" y="653532"/>
            <a:ext cx="9973315" cy="590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7392" y="2105237"/>
            <a:ext cx="9948931" cy="39080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-28075" y="0"/>
            <a:ext cx="187005" cy="6172200"/>
            <a:chOff x="311342" y="0"/>
            <a:chExt cx="401443" cy="6172200"/>
          </a:xfrm>
        </p:grpSpPr>
        <p:sp>
          <p:nvSpPr>
            <p:cNvPr id="26" name="Rectangle 25"/>
            <p:cNvSpPr/>
            <p:nvPr/>
          </p:nvSpPr>
          <p:spPr>
            <a:xfrm>
              <a:off x="311342" y="4638907"/>
              <a:ext cx="401443" cy="1533293"/>
            </a:xfrm>
            <a:prstGeom prst="rect">
              <a:avLst/>
            </a:prstGeom>
            <a:solidFill>
              <a:srgbClr val="F15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11342" y="0"/>
              <a:ext cx="401443" cy="5346409"/>
            </a:xfrm>
            <a:prstGeom prst="rect">
              <a:avLst/>
            </a:prstGeom>
            <a:solidFill>
              <a:srgbClr val="298E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74" y="5769221"/>
            <a:ext cx="770828" cy="20782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BCCA900-868A-480D-AF0B-6FA1C2EC8C77}"/>
              </a:ext>
            </a:extLst>
          </p:cNvPr>
          <p:cNvSpPr/>
          <p:nvPr userDrawn="1"/>
        </p:nvSpPr>
        <p:spPr>
          <a:xfrm>
            <a:off x="5301049" y="5941368"/>
            <a:ext cx="618455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material is released by NVIDIA Corporation under the Creative Commons Attribution 4.0 International (CC BY 4.0)</a:t>
            </a:r>
          </a:p>
        </p:txBody>
      </p:sp>
    </p:spTree>
    <p:extLst>
      <p:ext uri="{BB962C8B-B14F-4D97-AF65-F5344CB8AC3E}">
        <p14:creationId xmlns:p14="http://schemas.microsoft.com/office/powerpoint/2010/main" val="172569072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981" r:id="rId1"/>
    <p:sldLayoutId id="2147483896" r:id="rId2"/>
    <p:sldLayoutId id="2147483954" r:id="rId3"/>
    <p:sldLayoutId id="2147483917" r:id="rId4"/>
    <p:sldLayoutId id="2147483969" r:id="rId5"/>
    <p:sldLayoutId id="2147483919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3600" b="0" i="0" u="none" cap="all" baseline="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rgbClr val="73B900"/>
          </a:solidFill>
          <a:latin typeface="Arial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900"/>
        </a:spcBef>
        <a:spcAft>
          <a:spcPts val="900"/>
        </a:spcAft>
        <a:buClr>
          <a:srgbClr val="868686"/>
        </a:buClr>
        <a:buSzPct val="100000"/>
        <a:buFont typeface="Wingdings" panose="05000000000000000000" pitchFamily="2" charset="2"/>
        <a:buChar char="§"/>
        <a:defRPr sz="2000" b="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228600" indent="-228600" algn="l" rtl="0" fontAlgn="base">
        <a:lnSpc>
          <a:spcPct val="90000"/>
        </a:lnSpc>
        <a:spcBef>
          <a:spcPts val="900"/>
        </a:spcBef>
        <a:spcAft>
          <a:spcPts val="900"/>
        </a:spcAft>
        <a:buClr>
          <a:srgbClr val="868686"/>
        </a:buClr>
        <a:buSzPct val="100000"/>
        <a:buFont typeface="Wingdings" panose="05000000000000000000" pitchFamily="2" charset="2"/>
        <a:buChar char="§"/>
        <a:defRPr sz="2000" b="0" i="0" u="none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228600" indent="-228600" algn="l" rtl="0" fontAlgn="base">
        <a:lnSpc>
          <a:spcPct val="90000"/>
        </a:lnSpc>
        <a:spcBef>
          <a:spcPts val="900"/>
        </a:spcBef>
        <a:spcAft>
          <a:spcPts val="900"/>
        </a:spcAft>
        <a:buClr>
          <a:srgbClr val="868686"/>
        </a:buClr>
        <a:buSzPct val="100000"/>
        <a:buFont typeface="Wingdings" panose="05000000000000000000" pitchFamily="2" charset="2"/>
        <a:buChar char="§"/>
        <a:defRPr sz="2000" b="0">
          <a:solidFill>
            <a:schemeClr val="bg1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774825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117725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749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30321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893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946525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Speaker, Date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33638" y="917182"/>
            <a:ext cx="10539161" cy="1419681"/>
          </a:xfrm>
        </p:spPr>
        <p:txBody>
          <a:bodyPr/>
          <a:lstStyle/>
          <a:p>
            <a:r>
              <a:rPr lang="en-US" sz="4800" dirty="0"/>
              <a:t>MODULE NINE:</a:t>
            </a:r>
            <a:br>
              <a:rPr lang="en-US" sz="4800" dirty="0"/>
            </a:br>
            <a:r>
              <a:rPr lang="en-US" sz="4800" dirty="0"/>
              <a:t>MULTI-DEVICE PROGRAMMING</a:t>
            </a:r>
          </a:p>
        </p:txBody>
      </p:sp>
    </p:spTree>
    <p:extLst>
      <p:ext uri="{BB962C8B-B14F-4D97-AF65-F5344CB8AC3E}">
        <p14:creationId xmlns:p14="http://schemas.microsoft.com/office/powerpoint/2010/main" val="37564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09021-AE4E-4BF0-97C4-55EC00A40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Revisiting Mandelbrot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F8AA7-8410-420D-82BA-092F77910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900" y="2103035"/>
            <a:ext cx="5343512" cy="3718925"/>
          </a:xfrm>
        </p:spPr>
        <p:txBody>
          <a:bodyPr/>
          <a:lstStyle/>
          <a:p>
            <a:r>
              <a:rPr lang="en-US" dirty="0"/>
              <a:t>To demonstrate the different methods for multidevice programming, we will revisit the mandelbrot code</a:t>
            </a:r>
          </a:p>
          <a:p>
            <a:r>
              <a:rPr lang="en-US" dirty="0"/>
              <a:t>Our goal with this code is to break the image into several blocks, and then compute each block on a separate device</a:t>
            </a:r>
          </a:p>
          <a:p>
            <a:r>
              <a:rPr lang="en-US" dirty="0"/>
              <a:t>We will first walk through the pure OpenACC code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E654EE41-2C26-416B-84BF-24563DA08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41" y="1820804"/>
            <a:ext cx="3600000" cy="360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CB1ED3A-6882-4D56-8331-6214A41CE547}"/>
              </a:ext>
            </a:extLst>
          </p:cNvPr>
          <p:cNvGrpSpPr/>
          <p:nvPr/>
        </p:nvGrpSpPr>
        <p:grpSpPr>
          <a:xfrm>
            <a:off x="699041" y="1820804"/>
            <a:ext cx="3600000" cy="3600000"/>
            <a:chOff x="6653633" y="1524787"/>
            <a:chExt cx="3600000" cy="3600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D26DDA4-D82C-4364-99D7-4C71CB4A28D7}"/>
                </a:ext>
              </a:extLst>
            </p:cNvPr>
            <p:cNvSpPr/>
            <p:nvPr/>
          </p:nvSpPr>
          <p:spPr>
            <a:xfrm>
              <a:off x="6653633" y="1524787"/>
              <a:ext cx="3600000" cy="900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b="1" dirty="0">
                  <a:solidFill>
                    <a:srgbClr val="FF0000"/>
                  </a:solidFill>
                </a:rPr>
                <a:t>block 0</a:t>
              </a:r>
              <a:endParaRPr lang="en-US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3171689-AC3B-4660-91E8-A8247F3D027F}"/>
                </a:ext>
              </a:extLst>
            </p:cNvPr>
            <p:cNvSpPr/>
            <p:nvPr/>
          </p:nvSpPr>
          <p:spPr>
            <a:xfrm>
              <a:off x="6653633" y="2424787"/>
              <a:ext cx="3600000" cy="900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b="1" dirty="0">
                  <a:ln w="12700">
                    <a:noFill/>
                  </a:ln>
                  <a:solidFill>
                    <a:srgbClr val="FF0000"/>
                  </a:solidFill>
                </a:rPr>
                <a:t>block 1</a:t>
              </a:r>
              <a:endParaRPr lang="en-US" sz="2000" b="1" dirty="0">
                <a:ln w="12700">
                  <a:noFill/>
                </a:ln>
                <a:solidFill>
                  <a:srgbClr val="FF0000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AD6DB47-A423-4199-B677-5D5FED361D49}"/>
                </a:ext>
              </a:extLst>
            </p:cNvPr>
            <p:cNvSpPr/>
            <p:nvPr/>
          </p:nvSpPr>
          <p:spPr>
            <a:xfrm>
              <a:off x="6653633" y="3324787"/>
              <a:ext cx="3600000" cy="900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b="1" dirty="0">
                  <a:solidFill>
                    <a:srgbClr val="FF0000"/>
                  </a:solidFill>
                </a:rPr>
                <a:t>block 2</a:t>
              </a:r>
              <a:endParaRPr lang="en-US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0A4EC15-13C3-4787-B339-EEEA5A740B39}"/>
                </a:ext>
              </a:extLst>
            </p:cNvPr>
            <p:cNvSpPr/>
            <p:nvPr/>
          </p:nvSpPr>
          <p:spPr>
            <a:xfrm>
              <a:off x="6653633" y="4224787"/>
              <a:ext cx="3600000" cy="900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000" b="1" dirty="0">
                  <a:solidFill>
                    <a:srgbClr val="FF0000"/>
                  </a:solidFill>
                </a:rPr>
                <a:t>block 3</a:t>
              </a:r>
              <a:endParaRPr lang="en-US" sz="20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8533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D43-7B31-44A2-9580-9BA7F9E7B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41" y="357696"/>
            <a:ext cx="9976104" cy="590931"/>
          </a:xfrm>
        </p:spPr>
        <p:txBody>
          <a:bodyPr/>
          <a:lstStyle/>
          <a:p>
            <a:r>
              <a:rPr lang="en-US" dirty="0"/>
              <a:t>Multi-Device Mandelbrot: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EF3A7B-06EF-4331-A783-BFE0C4B0A9F6}"/>
              </a:ext>
            </a:extLst>
          </p:cNvPr>
          <p:cNvSpPr txBox="1"/>
          <p:nvPr/>
        </p:nvSpPr>
        <p:spPr>
          <a:xfrm>
            <a:off x="4596063" y="1700296"/>
            <a:ext cx="6121400" cy="3754874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main()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ndevices = </a:t>
            </a:r>
            <a:r>
              <a:rPr lang="en-US" sz="14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acc_get_num_devices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WIDTH*HEIGHT/ndevices;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device=0; device &lt; ndevices; device++) 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acc_set_device_num(device, acc_device_default);</a:t>
            </a: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enter data \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create(image[</a:t>
            </a:r>
            <a:r>
              <a:rPr lang="en-US" sz="1400" b="1" dirty="0" err="1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*</a:t>
            </a:r>
            <a:r>
              <a:rPr lang="en-US" sz="1400" b="1" dirty="0" err="1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device:block_size</a:t>
            </a: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 // Compute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device=0; device &lt; ndevices; device++) 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acc_set_device_num(device, acc_device_default);</a:t>
            </a: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exit data delete(image)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F384FCB-3CDB-4973-B825-2A5217C46937}"/>
              </a:ext>
            </a:extLst>
          </p:cNvPr>
          <p:cNvGrpSpPr/>
          <p:nvPr/>
        </p:nvGrpSpPr>
        <p:grpSpPr>
          <a:xfrm>
            <a:off x="1538913" y="2645588"/>
            <a:ext cx="2698714" cy="881024"/>
            <a:chOff x="458281" y="2317436"/>
            <a:chExt cx="2698714" cy="71224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1CB869A-F667-405B-8571-ED9640759D33}"/>
                </a:ext>
              </a:extLst>
            </p:cNvPr>
            <p:cNvSpPr/>
            <p:nvPr/>
          </p:nvSpPr>
          <p:spPr>
            <a:xfrm>
              <a:off x="847725" y="2317436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A558A711-658C-4E52-B8B4-06B75B88ED4E}"/>
                </a:ext>
              </a:extLst>
            </p:cNvPr>
            <p:cNvSpPr/>
            <p:nvPr/>
          </p:nvSpPr>
          <p:spPr>
            <a:xfrm>
              <a:off x="458281" y="2317436"/>
              <a:ext cx="2387059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Loop over all devices and allocate memory on each</a:t>
              </a:r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C1A426E2-29C2-424D-92C5-39DBF17BEBD8}"/>
                </a:ext>
              </a:extLst>
            </p:cNvPr>
            <p:cNvSpPr/>
            <p:nvPr/>
          </p:nvSpPr>
          <p:spPr>
            <a:xfrm rot="5400000">
              <a:off x="2672284" y="2544972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15F176D-CBF2-4553-A4BB-85B5BC4E5064}"/>
              </a:ext>
            </a:extLst>
          </p:cNvPr>
          <p:cNvGrpSpPr/>
          <p:nvPr/>
        </p:nvGrpSpPr>
        <p:grpSpPr>
          <a:xfrm>
            <a:off x="1538913" y="4242086"/>
            <a:ext cx="2695642" cy="881025"/>
            <a:chOff x="458281" y="4590132"/>
            <a:chExt cx="2695642" cy="71224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2F87593-F63F-423F-AED1-5161E1F1A405}"/>
                </a:ext>
              </a:extLst>
            </p:cNvPr>
            <p:cNvSpPr/>
            <p:nvPr/>
          </p:nvSpPr>
          <p:spPr>
            <a:xfrm>
              <a:off x="847723" y="4590132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1195763-FF73-4499-8C9C-95968CDD0105}"/>
                </a:ext>
              </a:extLst>
            </p:cNvPr>
            <p:cNvSpPr/>
            <p:nvPr/>
          </p:nvSpPr>
          <p:spPr>
            <a:xfrm>
              <a:off x="458281" y="4590132"/>
              <a:ext cx="2306201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Loop over all devices again to deallocate memory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54EECDB-3061-469C-BB59-66E6DF5C9580}"/>
                </a:ext>
              </a:extLst>
            </p:cNvPr>
            <p:cNvSpPr/>
            <p:nvPr/>
          </p:nvSpPr>
          <p:spPr>
            <a:xfrm rot="5400000">
              <a:off x="2669212" y="4817669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9616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D43-7B31-44A2-9580-9BA7F9E7B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41" y="357696"/>
            <a:ext cx="9976104" cy="590931"/>
          </a:xfrm>
        </p:spPr>
        <p:txBody>
          <a:bodyPr/>
          <a:lstStyle/>
          <a:p>
            <a:r>
              <a:rPr lang="en-US" dirty="0"/>
              <a:t>Multi-Device Mandelbrot: Data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EBFCD39-B199-4D94-B869-412663465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5337" y="2143833"/>
            <a:ext cx="4024563" cy="2867798"/>
          </a:xfrm>
        </p:spPr>
        <p:txBody>
          <a:bodyPr/>
          <a:lstStyle/>
          <a:p>
            <a:r>
              <a:rPr lang="en-US" dirty="0"/>
              <a:t>We need to allocate the memory ahead of time because allocation/deallocation does not always work asynchronously</a:t>
            </a:r>
          </a:p>
          <a:p>
            <a:r>
              <a:rPr lang="en-US" dirty="0"/>
              <a:t>We also avoid allocating the entire array on each device just because we do not need to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9A7986-8EAA-421F-A815-798E6906EED4}"/>
              </a:ext>
            </a:extLst>
          </p:cNvPr>
          <p:cNvSpPr txBox="1"/>
          <p:nvPr/>
        </p:nvSpPr>
        <p:spPr>
          <a:xfrm>
            <a:off x="4596063" y="1700296"/>
            <a:ext cx="6121400" cy="3754874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main()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ndevices = </a:t>
            </a:r>
            <a:r>
              <a:rPr lang="en-US" sz="14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acc_get_num_devices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WIDTH*HEIGHT/ndevices;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device=0; device &lt; ndevices; device++) 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acc_set_device_num(device, acc_device_default);</a:t>
            </a: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enter data \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create(image[</a:t>
            </a:r>
            <a:r>
              <a:rPr lang="en-US" sz="1400" b="1" dirty="0" err="1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*</a:t>
            </a:r>
            <a:r>
              <a:rPr lang="en-US" sz="1400" b="1" dirty="0" err="1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device:block_size</a:t>
            </a: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 // Compute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device=0; device &lt; ndevices; device++) 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acc_set_device_num(device, acc_device_default);</a:t>
            </a: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exit data delete(image)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82729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D43-7B31-44A2-9580-9BA7F9E7B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41" y="357696"/>
            <a:ext cx="9976104" cy="590931"/>
          </a:xfrm>
        </p:spPr>
        <p:txBody>
          <a:bodyPr/>
          <a:lstStyle/>
          <a:p>
            <a:r>
              <a:rPr lang="en-US" dirty="0"/>
              <a:t>Multi-Device Mandelbrot: Compute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EF3A7B-06EF-4331-A783-BFE0C4B0A9F6}"/>
              </a:ext>
            </a:extLst>
          </p:cNvPr>
          <p:cNvSpPr txBox="1"/>
          <p:nvPr/>
        </p:nvSpPr>
        <p:spPr>
          <a:xfrm>
            <a:off x="4596063" y="1161685"/>
            <a:ext cx="6121400" cy="4832092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main()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ndevices = </a:t>
            </a:r>
            <a:r>
              <a:rPr lang="en-US" sz="14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acc_get_num_devices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WIDTH*HEIGHT/ndevices;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 // Allocate Data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device=0; device&lt;ndevices; device++)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int yStart = device*(HEIGHT/ndevices);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int yEnd   = yStart+(HEIGHT/ndevices);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acc_set_device_num(device, 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parallel loop async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for(int y=yStart;y&lt;yEnd;y++)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	for(int x=0;x&lt;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WIDTH;x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				image[y*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WIDTH+x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]=mandelbrot(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x,y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		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update \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host(image[yStart*</a:t>
            </a:r>
            <a:r>
              <a:rPr lang="en-US" sz="1400" b="1" dirty="0" err="1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WIDTH:block_size</a:t>
            </a: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]) async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tx2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tx2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... // Wait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... // Deallocate Data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F384FCB-3CDB-4973-B825-2A5217C46937}"/>
              </a:ext>
            </a:extLst>
          </p:cNvPr>
          <p:cNvGrpSpPr/>
          <p:nvPr/>
        </p:nvGrpSpPr>
        <p:grpSpPr>
          <a:xfrm>
            <a:off x="1564377" y="1834271"/>
            <a:ext cx="2698714" cy="712248"/>
            <a:chOff x="458281" y="2317436"/>
            <a:chExt cx="2698714" cy="71224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1CB869A-F667-405B-8571-ED9640759D33}"/>
                </a:ext>
              </a:extLst>
            </p:cNvPr>
            <p:cNvSpPr/>
            <p:nvPr/>
          </p:nvSpPr>
          <p:spPr>
            <a:xfrm>
              <a:off x="847725" y="2317436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A558A711-658C-4E52-B8B4-06B75B88ED4E}"/>
                </a:ext>
              </a:extLst>
            </p:cNvPr>
            <p:cNvSpPr/>
            <p:nvPr/>
          </p:nvSpPr>
          <p:spPr>
            <a:xfrm>
              <a:off x="458281" y="2317436"/>
              <a:ext cx="2387059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Loop over all devices</a:t>
              </a:r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C1A426E2-29C2-424D-92C5-39DBF17BEBD8}"/>
                </a:ext>
              </a:extLst>
            </p:cNvPr>
            <p:cNvSpPr/>
            <p:nvPr/>
          </p:nvSpPr>
          <p:spPr>
            <a:xfrm rot="5400000">
              <a:off x="2672284" y="2544972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49C39F9-B2EC-48E7-A123-6027D40FF920}"/>
              </a:ext>
            </a:extLst>
          </p:cNvPr>
          <p:cNvGrpSpPr/>
          <p:nvPr/>
        </p:nvGrpSpPr>
        <p:grpSpPr>
          <a:xfrm>
            <a:off x="1564378" y="2715296"/>
            <a:ext cx="2698714" cy="717271"/>
            <a:chOff x="458281" y="3086175"/>
            <a:chExt cx="2698714" cy="71727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1DF6F0-EE39-4CA7-AB58-73077DEC96C9}"/>
                </a:ext>
              </a:extLst>
            </p:cNvPr>
            <p:cNvSpPr/>
            <p:nvPr/>
          </p:nvSpPr>
          <p:spPr>
            <a:xfrm>
              <a:off x="847725" y="3091198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BC7ECD5-9598-4A85-8D69-FCF1E53F2DF3}"/>
                </a:ext>
              </a:extLst>
            </p:cNvPr>
            <p:cNvSpPr/>
            <p:nvPr/>
          </p:nvSpPr>
          <p:spPr>
            <a:xfrm>
              <a:off x="458281" y="3091198"/>
              <a:ext cx="2387060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Launch the compute (async)</a:t>
              </a: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DDC3B03C-4F93-4F12-A13E-20858A3052C7}"/>
                </a:ext>
              </a:extLst>
            </p:cNvPr>
            <p:cNvSpPr/>
            <p:nvPr/>
          </p:nvSpPr>
          <p:spPr>
            <a:xfrm rot="5400000">
              <a:off x="2672284" y="3313711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B145A1-845C-4E0B-86B1-9AC9DBC3AFAC}"/>
              </a:ext>
            </a:extLst>
          </p:cNvPr>
          <p:cNvGrpSpPr/>
          <p:nvPr/>
        </p:nvGrpSpPr>
        <p:grpSpPr>
          <a:xfrm>
            <a:off x="1572989" y="3932732"/>
            <a:ext cx="2695643" cy="717271"/>
            <a:chOff x="458281" y="3823569"/>
            <a:chExt cx="2695643" cy="717271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3F3616D-ED30-44E7-8A4D-900CE6B1683B}"/>
                </a:ext>
              </a:extLst>
            </p:cNvPr>
            <p:cNvSpPr/>
            <p:nvPr/>
          </p:nvSpPr>
          <p:spPr>
            <a:xfrm>
              <a:off x="847724" y="3828592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D887EA72-7E30-400B-99D5-E4A98453657F}"/>
                </a:ext>
              </a:extLst>
            </p:cNvPr>
            <p:cNvSpPr/>
            <p:nvPr/>
          </p:nvSpPr>
          <p:spPr>
            <a:xfrm>
              <a:off x="458281" y="3828592"/>
              <a:ext cx="2306201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Launch the data transfer (async)</a:t>
              </a: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26A17520-432D-439D-8FAD-D17B5D5818E7}"/>
                </a:ext>
              </a:extLst>
            </p:cNvPr>
            <p:cNvSpPr/>
            <p:nvPr/>
          </p:nvSpPr>
          <p:spPr>
            <a:xfrm rot="5400000">
              <a:off x="2669213" y="4051105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15F176D-CBF2-4553-A4BB-85B5BC4E5064}"/>
              </a:ext>
            </a:extLst>
          </p:cNvPr>
          <p:cNvGrpSpPr/>
          <p:nvPr/>
        </p:nvGrpSpPr>
        <p:grpSpPr>
          <a:xfrm>
            <a:off x="1565408" y="4838986"/>
            <a:ext cx="2695642" cy="712249"/>
            <a:chOff x="458281" y="4590132"/>
            <a:chExt cx="2695642" cy="71224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2F87593-F63F-423F-AED1-5161E1F1A405}"/>
                </a:ext>
              </a:extLst>
            </p:cNvPr>
            <p:cNvSpPr/>
            <p:nvPr/>
          </p:nvSpPr>
          <p:spPr>
            <a:xfrm>
              <a:off x="847723" y="4590132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1195763-FF73-4499-8C9C-95968CDD0105}"/>
                </a:ext>
              </a:extLst>
            </p:cNvPr>
            <p:cNvSpPr/>
            <p:nvPr/>
          </p:nvSpPr>
          <p:spPr>
            <a:xfrm>
              <a:off x="458281" y="4590132"/>
              <a:ext cx="2306201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Continue to the next device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54EECDB-3061-469C-BB59-66E6DF5C9580}"/>
                </a:ext>
              </a:extLst>
            </p:cNvPr>
            <p:cNvSpPr/>
            <p:nvPr/>
          </p:nvSpPr>
          <p:spPr>
            <a:xfrm rot="5400000">
              <a:off x="2669212" y="4817669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664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D43-7B31-44A2-9580-9BA7F9E7B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41" y="357696"/>
            <a:ext cx="9976104" cy="590931"/>
          </a:xfrm>
        </p:spPr>
        <p:txBody>
          <a:bodyPr/>
          <a:lstStyle/>
          <a:p>
            <a:r>
              <a:rPr lang="en-US" dirty="0"/>
              <a:t>Multi-Device Mandelbrot: Compute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1A07721C-DF6B-4536-97BF-AF1E7B80D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960" y="1314085"/>
            <a:ext cx="4011642" cy="4247644"/>
          </a:xfrm>
        </p:spPr>
        <p:txBody>
          <a:bodyPr/>
          <a:lstStyle/>
          <a:p>
            <a:r>
              <a:rPr lang="en-US" dirty="0"/>
              <a:t>When using async for multiple devices, each device will have separate </a:t>
            </a:r>
            <a:r>
              <a:rPr lang="en-US" i="1" dirty="0"/>
              <a:t>async queues</a:t>
            </a:r>
          </a:p>
          <a:p>
            <a:r>
              <a:rPr lang="en-US" dirty="0"/>
              <a:t>So when we have:</a:t>
            </a:r>
            <a:br>
              <a:rPr lang="en-US" dirty="0"/>
            </a:br>
            <a:r>
              <a:rPr lang="en-US" sz="1600" b="1" dirty="0">
                <a:solidFill>
                  <a:schemeClr val="tx2"/>
                </a:solidFill>
                <a:latin typeface="Consolas" panose="020B0609020204030204" pitchFamily="49" charset="0"/>
              </a:rPr>
              <a:t>#pragma acc parallel loop async</a:t>
            </a:r>
          </a:p>
          <a:p>
            <a:r>
              <a:rPr lang="en-US" dirty="0">
                <a:latin typeface="+mn-lt"/>
              </a:rPr>
              <a:t>Each device will use its own default async queue automatically</a:t>
            </a:r>
          </a:p>
          <a:p>
            <a:r>
              <a:rPr lang="en-US" dirty="0">
                <a:latin typeface="+mn-lt"/>
              </a:rPr>
              <a:t>Lastly, when using multiple devices, we will have to do a little bit of extra work to ensure that all devices finish before moving on with other code…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FD6EAE-A66D-48C3-B9E3-4FABF1183418}"/>
              </a:ext>
            </a:extLst>
          </p:cNvPr>
          <p:cNvSpPr txBox="1"/>
          <p:nvPr/>
        </p:nvSpPr>
        <p:spPr>
          <a:xfrm>
            <a:off x="4596063" y="1161685"/>
            <a:ext cx="6121400" cy="4832092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main()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ndevices = </a:t>
            </a:r>
            <a:r>
              <a:rPr lang="en-US" sz="14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acc_get_num_devices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WIDTH*HEIGHT/ndevices;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 // Allocate Data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device=0; device&lt;ndevices; device++)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int yStart = device*(HEIGHT/ndevices);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int yEnd   = yStart+(HEIGHT/ndevices);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acc_set_device_num(device, 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parallel loop async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for(int y=yStart;y&lt;yEnd;y++)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	for(int x=0;x&lt;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WIDTH;x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				image[y*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WIDTH+x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]=mandelbrot(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x,y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		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update \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host(image[yStart*</a:t>
            </a:r>
            <a:r>
              <a:rPr lang="en-US" sz="1400" b="1" dirty="0" err="1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WIDTH:block_size</a:t>
            </a: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]) async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tx2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tx2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... // Wait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... // Deallocate Data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88095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D43-7B31-44A2-9580-9BA7F9E7B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41" y="357696"/>
            <a:ext cx="9976104" cy="590931"/>
          </a:xfrm>
        </p:spPr>
        <p:txBody>
          <a:bodyPr/>
          <a:lstStyle/>
          <a:p>
            <a:r>
              <a:rPr lang="en-US" dirty="0"/>
              <a:t>Multi-Device Mandelbrot: Wait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FD6EAE-A66D-48C3-B9E3-4FABF1183418}"/>
              </a:ext>
            </a:extLst>
          </p:cNvPr>
          <p:cNvSpPr txBox="1"/>
          <p:nvPr/>
        </p:nvSpPr>
        <p:spPr>
          <a:xfrm>
            <a:off x="4596063" y="2023460"/>
            <a:ext cx="6121400" cy="3108543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main()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ndevices = </a:t>
            </a:r>
            <a:r>
              <a:rPr lang="en-US" sz="14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acc_get_num_devices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WIDTH*HEIGHT/ndevices;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 // Allocate Data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tx2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... // Compute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device=0; device &lt; ndevices; device++) 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acc_set_device_num(device, acc_device_default);</a:t>
            </a: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#pragma acc wait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... // Deallocate Data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CA63F31-F1DF-497C-AC7E-90A5F1FD3CA8}"/>
              </a:ext>
            </a:extLst>
          </p:cNvPr>
          <p:cNvGrpSpPr/>
          <p:nvPr/>
        </p:nvGrpSpPr>
        <p:grpSpPr>
          <a:xfrm>
            <a:off x="1577077" y="3577731"/>
            <a:ext cx="2698714" cy="712248"/>
            <a:chOff x="458281" y="2317436"/>
            <a:chExt cx="2698714" cy="71224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DC75BB1-F94A-4865-9EDC-4E254E4F403F}"/>
                </a:ext>
              </a:extLst>
            </p:cNvPr>
            <p:cNvSpPr/>
            <p:nvPr/>
          </p:nvSpPr>
          <p:spPr>
            <a:xfrm>
              <a:off x="847725" y="2317436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C049D44A-1CC3-4BE2-9F72-8C596656DB39}"/>
                </a:ext>
              </a:extLst>
            </p:cNvPr>
            <p:cNvSpPr/>
            <p:nvPr/>
          </p:nvSpPr>
          <p:spPr>
            <a:xfrm>
              <a:off x="458281" y="2317436"/>
              <a:ext cx="2387059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Loop over each device and call </a:t>
              </a:r>
              <a:r>
                <a:rPr lang="en-US" b="1" dirty="0"/>
                <a:t>wait</a:t>
              </a: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2CCD2435-A20B-42C9-BD2B-CC32B6740734}"/>
                </a:ext>
              </a:extLst>
            </p:cNvPr>
            <p:cNvSpPr/>
            <p:nvPr/>
          </p:nvSpPr>
          <p:spPr>
            <a:xfrm rot="5400000">
              <a:off x="2672284" y="2544972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97521139-3DEB-4887-9002-12D35FCB9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286" y="1453908"/>
            <a:ext cx="4011642" cy="4247644"/>
          </a:xfrm>
        </p:spPr>
        <p:txBody>
          <a:bodyPr/>
          <a:lstStyle/>
          <a:p>
            <a:r>
              <a:rPr lang="en-US" dirty="0"/>
              <a:t>A single wait is not able to cover all devices</a:t>
            </a:r>
          </a:p>
          <a:p>
            <a:r>
              <a:rPr lang="en-US" dirty="0">
                <a:latin typeface="+mn-lt"/>
              </a:rPr>
              <a:t>For multi-device, we need to loop over each device, and tell it individually to wait</a:t>
            </a:r>
          </a:p>
        </p:txBody>
      </p:sp>
    </p:spTree>
    <p:extLst>
      <p:ext uri="{BB962C8B-B14F-4D97-AF65-F5344CB8AC3E}">
        <p14:creationId xmlns:p14="http://schemas.microsoft.com/office/powerpoint/2010/main" val="136015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95AE-5C37-4C8C-93F5-04BC6871F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Multi-device With OpenMP</a:t>
            </a:r>
          </a:p>
        </p:txBody>
      </p:sp>
    </p:spTree>
    <p:extLst>
      <p:ext uri="{BB962C8B-B14F-4D97-AF65-F5344CB8AC3E}">
        <p14:creationId xmlns:p14="http://schemas.microsoft.com/office/powerpoint/2010/main" val="6644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2533A-DB7C-4F93-A83C-380F7F376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Multi-Device with OpenMP</a:t>
            </a:r>
          </a:p>
        </p:txBody>
      </p:sp>
      <p:sp>
        <p:nvSpPr>
          <p:cNvPr id="147" name="Rectangle: Rounded Corners 146">
            <a:extLst>
              <a:ext uri="{FF2B5EF4-FFF2-40B4-BE49-F238E27FC236}">
                <a16:creationId xmlns:a16="http://schemas.microsoft.com/office/drawing/2014/main" id="{70B65D9B-1E61-49C7-A902-B3067FA7E21A}"/>
              </a:ext>
            </a:extLst>
          </p:cNvPr>
          <p:cNvSpPr/>
          <p:nvPr/>
        </p:nvSpPr>
        <p:spPr>
          <a:xfrm>
            <a:off x="7962320" y="1785402"/>
            <a:ext cx="1396622" cy="1255594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: Rounded Corners 147">
            <a:extLst>
              <a:ext uri="{FF2B5EF4-FFF2-40B4-BE49-F238E27FC236}">
                <a16:creationId xmlns:a16="http://schemas.microsoft.com/office/drawing/2014/main" id="{8B4733D5-A7BE-40FA-AF8F-4660A76F5D1C}"/>
              </a:ext>
            </a:extLst>
          </p:cNvPr>
          <p:cNvSpPr/>
          <p:nvPr/>
        </p:nvSpPr>
        <p:spPr>
          <a:xfrm>
            <a:off x="8740241" y="2443628"/>
            <a:ext cx="464024" cy="464024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: Rounded Corners 148">
            <a:extLst>
              <a:ext uri="{FF2B5EF4-FFF2-40B4-BE49-F238E27FC236}">
                <a16:creationId xmlns:a16="http://schemas.microsoft.com/office/drawing/2014/main" id="{22EBDDFB-0E31-4CF7-A942-01603C5B16FD}"/>
              </a:ext>
            </a:extLst>
          </p:cNvPr>
          <p:cNvSpPr/>
          <p:nvPr/>
        </p:nvSpPr>
        <p:spPr>
          <a:xfrm>
            <a:off x="8107896" y="2443628"/>
            <a:ext cx="464024" cy="464024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: Rounded Corners 149">
            <a:extLst>
              <a:ext uri="{FF2B5EF4-FFF2-40B4-BE49-F238E27FC236}">
                <a16:creationId xmlns:a16="http://schemas.microsoft.com/office/drawing/2014/main" id="{BF14DDE8-71D8-4873-A963-AFC4AC0D6AC3}"/>
              </a:ext>
            </a:extLst>
          </p:cNvPr>
          <p:cNvSpPr/>
          <p:nvPr/>
        </p:nvSpPr>
        <p:spPr>
          <a:xfrm>
            <a:off x="8740241" y="1901964"/>
            <a:ext cx="464024" cy="464024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: Rounded Corners 150">
            <a:extLst>
              <a:ext uri="{FF2B5EF4-FFF2-40B4-BE49-F238E27FC236}">
                <a16:creationId xmlns:a16="http://schemas.microsoft.com/office/drawing/2014/main" id="{5789F9CD-DBC0-4859-A9F0-8415FB007ABD}"/>
              </a:ext>
            </a:extLst>
          </p:cNvPr>
          <p:cNvSpPr/>
          <p:nvPr/>
        </p:nvSpPr>
        <p:spPr>
          <a:xfrm>
            <a:off x="8121544" y="1901964"/>
            <a:ext cx="464024" cy="464024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: Rounded Corners 151">
            <a:extLst>
              <a:ext uri="{FF2B5EF4-FFF2-40B4-BE49-F238E27FC236}">
                <a16:creationId xmlns:a16="http://schemas.microsoft.com/office/drawing/2014/main" id="{CCC48771-FBEF-4E52-AA70-F7B0D5F48171}"/>
              </a:ext>
            </a:extLst>
          </p:cNvPr>
          <p:cNvSpPr/>
          <p:nvPr/>
        </p:nvSpPr>
        <p:spPr>
          <a:xfrm>
            <a:off x="6762463" y="3565878"/>
            <a:ext cx="464024" cy="464024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: Rounded Corners 152">
            <a:extLst>
              <a:ext uri="{FF2B5EF4-FFF2-40B4-BE49-F238E27FC236}">
                <a16:creationId xmlns:a16="http://schemas.microsoft.com/office/drawing/2014/main" id="{EA8EF6C1-1F52-4A52-91F8-261B58A39ED8}"/>
              </a:ext>
            </a:extLst>
          </p:cNvPr>
          <p:cNvSpPr/>
          <p:nvPr/>
        </p:nvSpPr>
        <p:spPr>
          <a:xfrm>
            <a:off x="7857694" y="3565878"/>
            <a:ext cx="464024" cy="464024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: Rounded Corners 153">
            <a:extLst>
              <a:ext uri="{FF2B5EF4-FFF2-40B4-BE49-F238E27FC236}">
                <a16:creationId xmlns:a16="http://schemas.microsoft.com/office/drawing/2014/main" id="{6B53A22A-C8CD-4214-8C19-A5EF2C72CB75}"/>
              </a:ext>
            </a:extLst>
          </p:cNvPr>
          <p:cNvSpPr/>
          <p:nvPr/>
        </p:nvSpPr>
        <p:spPr>
          <a:xfrm>
            <a:off x="8952925" y="3565878"/>
            <a:ext cx="464024" cy="464024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: Rounded Corners 154">
            <a:extLst>
              <a:ext uri="{FF2B5EF4-FFF2-40B4-BE49-F238E27FC236}">
                <a16:creationId xmlns:a16="http://schemas.microsoft.com/office/drawing/2014/main" id="{C0B98241-8BB5-455D-97D9-7E71561A7291}"/>
              </a:ext>
            </a:extLst>
          </p:cNvPr>
          <p:cNvSpPr/>
          <p:nvPr/>
        </p:nvSpPr>
        <p:spPr>
          <a:xfrm>
            <a:off x="10078880" y="3565878"/>
            <a:ext cx="464024" cy="464024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: Rounded Corners 155">
            <a:extLst>
              <a:ext uri="{FF2B5EF4-FFF2-40B4-BE49-F238E27FC236}">
                <a16:creationId xmlns:a16="http://schemas.microsoft.com/office/drawing/2014/main" id="{5CF82004-5416-440D-A3C8-C9ADC0F57047}"/>
              </a:ext>
            </a:extLst>
          </p:cNvPr>
          <p:cNvSpPr/>
          <p:nvPr/>
        </p:nvSpPr>
        <p:spPr>
          <a:xfrm>
            <a:off x="6517941" y="4434150"/>
            <a:ext cx="953068" cy="1566771"/>
          </a:xfrm>
          <a:prstGeom prst="roundRect">
            <a:avLst/>
          </a:prstGeom>
          <a:solidFill>
            <a:srgbClr val="7DBC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: Rounded Corners 156">
            <a:extLst>
              <a:ext uri="{FF2B5EF4-FFF2-40B4-BE49-F238E27FC236}">
                <a16:creationId xmlns:a16="http://schemas.microsoft.com/office/drawing/2014/main" id="{88387885-1325-4124-A1ED-20F66640C5BC}"/>
              </a:ext>
            </a:extLst>
          </p:cNvPr>
          <p:cNvSpPr/>
          <p:nvPr/>
        </p:nvSpPr>
        <p:spPr>
          <a:xfrm>
            <a:off x="7613172" y="4434150"/>
            <a:ext cx="953068" cy="1566771"/>
          </a:xfrm>
          <a:prstGeom prst="roundRect">
            <a:avLst/>
          </a:prstGeom>
          <a:solidFill>
            <a:srgbClr val="7DBC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: Rounded Corners 157">
            <a:extLst>
              <a:ext uri="{FF2B5EF4-FFF2-40B4-BE49-F238E27FC236}">
                <a16:creationId xmlns:a16="http://schemas.microsoft.com/office/drawing/2014/main" id="{BF868FAB-0CAA-4380-AEAA-544A096F75A6}"/>
              </a:ext>
            </a:extLst>
          </p:cNvPr>
          <p:cNvSpPr/>
          <p:nvPr/>
        </p:nvSpPr>
        <p:spPr>
          <a:xfrm>
            <a:off x="8729450" y="4449849"/>
            <a:ext cx="953068" cy="1566771"/>
          </a:xfrm>
          <a:prstGeom prst="roundRect">
            <a:avLst/>
          </a:prstGeom>
          <a:solidFill>
            <a:srgbClr val="7DBC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: Rounded Corners 158">
            <a:extLst>
              <a:ext uri="{FF2B5EF4-FFF2-40B4-BE49-F238E27FC236}">
                <a16:creationId xmlns:a16="http://schemas.microsoft.com/office/drawing/2014/main" id="{B6514EEE-E99C-4E01-8B25-3AC593F1057D}"/>
              </a:ext>
            </a:extLst>
          </p:cNvPr>
          <p:cNvSpPr/>
          <p:nvPr/>
        </p:nvSpPr>
        <p:spPr>
          <a:xfrm>
            <a:off x="9845728" y="4449849"/>
            <a:ext cx="953068" cy="1566771"/>
          </a:xfrm>
          <a:prstGeom prst="roundRect">
            <a:avLst/>
          </a:prstGeom>
          <a:solidFill>
            <a:srgbClr val="7DBC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32F1296C-1840-4DAF-A9C0-2B030299FA5C}"/>
              </a:ext>
            </a:extLst>
          </p:cNvPr>
          <p:cNvSpPr txBox="1"/>
          <p:nvPr/>
        </p:nvSpPr>
        <p:spPr>
          <a:xfrm>
            <a:off x="8330324" y="1458938"/>
            <a:ext cx="671979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</a:rPr>
              <a:t>CPU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54479360-9049-4F96-B188-0BBBEC2F2E56}"/>
              </a:ext>
            </a:extLst>
          </p:cNvPr>
          <p:cNvSpPr txBox="1"/>
          <p:nvPr/>
        </p:nvSpPr>
        <p:spPr>
          <a:xfrm>
            <a:off x="6119485" y="3279041"/>
            <a:ext cx="1351524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OMP Thread 0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11E642B9-34CC-404D-A509-FD9716DB53CA}"/>
              </a:ext>
            </a:extLst>
          </p:cNvPr>
          <p:cNvSpPr txBox="1"/>
          <p:nvPr/>
        </p:nvSpPr>
        <p:spPr>
          <a:xfrm>
            <a:off x="7636495" y="3279041"/>
            <a:ext cx="899606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Thread 1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F820884C-D7B4-44D8-8BE6-EB26F347C795}"/>
              </a:ext>
            </a:extLst>
          </p:cNvPr>
          <p:cNvSpPr txBox="1"/>
          <p:nvPr/>
        </p:nvSpPr>
        <p:spPr>
          <a:xfrm>
            <a:off x="8756181" y="3279041"/>
            <a:ext cx="899606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Thread 2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E092EB04-4FD1-4597-B3EE-4CC17AF3021B}"/>
              </a:ext>
            </a:extLst>
          </p:cNvPr>
          <p:cNvSpPr txBox="1"/>
          <p:nvPr/>
        </p:nvSpPr>
        <p:spPr>
          <a:xfrm>
            <a:off x="9875867" y="3279041"/>
            <a:ext cx="899606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Thread 3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D8556CD9-41AC-47EB-93F0-DD670896431E}"/>
              </a:ext>
            </a:extLst>
          </p:cNvPr>
          <p:cNvSpPr txBox="1"/>
          <p:nvPr/>
        </p:nvSpPr>
        <p:spPr>
          <a:xfrm>
            <a:off x="6553488" y="4163617"/>
            <a:ext cx="881973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Device 0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A816326E-9995-4F5F-BD0E-B06784789C3B}"/>
              </a:ext>
            </a:extLst>
          </p:cNvPr>
          <p:cNvSpPr txBox="1"/>
          <p:nvPr/>
        </p:nvSpPr>
        <p:spPr>
          <a:xfrm>
            <a:off x="7678842" y="4163617"/>
            <a:ext cx="881973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Device 1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CC186C12-F84F-41BD-9BB1-5095B01D2DFA}"/>
              </a:ext>
            </a:extLst>
          </p:cNvPr>
          <p:cNvSpPr txBox="1"/>
          <p:nvPr/>
        </p:nvSpPr>
        <p:spPr>
          <a:xfrm>
            <a:off x="8804196" y="4163617"/>
            <a:ext cx="881973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Device 2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07BF3B99-0F1B-49ED-A055-9CEBD5A5D1D7}"/>
              </a:ext>
            </a:extLst>
          </p:cNvPr>
          <p:cNvSpPr txBox="1"/>
          <p:nvPr/>
        </p:nvSpPr>
        <p:spPr>
          <a:xfrm>
            <a:off x="9907139" y="4163617"/>
            <a:ext cx="881973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Device 3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F0884D0-1F2B-4F33-891D-39069A1756AA}"/>
              </a:ext>
            </a:extLst>
          </p:cNvPr>
          <p:cNvCxnSpPr/>
          <p:nvPr/>
        </p:nvCxnSpPr>
        <p:spPr>
          <a:xfrm flipH="1">
            <a:off x="7384661" y="3024938"/>
            <a:ext cx="526859" cy="238045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4F74C58-FDC9-4B70-92BF-A1900DB26FB8}"/>
              </a:ext>
            </a:extLst>
          </p:cNvPr>
          <p:cNvCxnSpPr>
            <a:cxnSpLocks/>
            <a:endCxn id="162" idx="0"/>
          </p:cNvCxnSpPr>
          <p:nvPr/>
        </p:nvCxnSpPr>
        <p:spPr>
          <a:xfrm flipH="1">
            <a:off x="8086298" y="3102122"/>
            <a:ext cx="178846" cy="176919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643E0F4-4595-4B6C-9EEA-A44273740C4D}"/>
              </a:ext>
            </a:extLst>
          </p:cNvPr>
          <p:cNvCxnSpPr>
            <a:cxnSpLocks/>
            <a:endCxn id="163" idx="0"/>
          </p:cNvCxnSpPr>
          <p:nvPr/>
        </p:nvCxnSpPr>
        <p:spPr>
          <a:xfrm>
            <a:off x="8998762" y="3118636"/>
            <a:ext cx="207222" cy="160405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FA13A52-9354-4527-A056-5945A641EAFA}"/>
              </a:ext>
            </a:extLst>
          </p:cNvPr>
          <p:cNvCxnSpPr>
            <a:cxnSpLocks/>
          </p:cNvCxnSpPr>
          <p:nvPr/>
        </p:nvCxnSpPr>
        <p:spPr>
          <a:xfrm>
            <a:off x="9405618" y="3021919"/>
            <a:ext cx="631517" cy="241064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2F45205-4C98-4409-9DD4-DA98D31ADB40}"/>
              </a:ext>
            </a:extLst>
          </p:cNvPr>
          <p:cNvCxnSpPr>
            <a:cxnSpLocks/>
          </p:cNvCxnSpPr>
          <p:nvPr/>
        </p:nvCxnSpPr>
        <p:spPr>
          <a:xfrm>
            <a:off x="6983059" y="4057382"/>
            <a:ext cx="0" cy="190834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A8C062C-09CE-4057-8D68-95CCE4B59802}"/>
              </a:ext>
            </a:extLst>
          </p:cNvPr>
          <p:cNvCxnSpPr>
            <a:cxnSpLocks/>
          </p:cNvCxnSpPr>
          <p:nvPr/>
        </p:nvCxnSpPr>
        <p:spPr>
          <a:xfrm>
            <a:off x="8095132" y="4049431"/>
            <a:ext cx="0" cy="190834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5D284B6-D810-44F8-9410-FBF401D5AF59}"/>
              </a:ext>
            </a:extLst>
          </p:cNvPr>
          <p:cNvCxnSpPr>
            <a:cxnSpLocks/>
          </p:cNvCxnSpPr>
          <p:nvPr/>
        </p:nvCxnSpPr>
        <p:spPr>
          <a:xfrm>
            <a:off x="9184937" y="4036396"/>
            <a:ext cx="0" cy="190834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F58D8D7-AFC4-4143-AAE2-BD477A2BFADD}"/>
              </a:ext>
            </a:extLst>
          </p:cNvPr>
          <p:cNvCxnSpPr>
            <a:cxnSpLocks/>
          </p:cNvCxnSpPr>
          <p:nvPr/>
        </p:nvCxnSpPr>
        <p:spPr>
          <a:xfrm>
            <a:off x="10325401" y="4041480"/>
            <a:ext cx="0" cy="190834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06D3B3D7-3BB2-499F-9440-9EB8FF191538}"/>
              </a:ext>
            </a:extLst>
          </p:cNvPr>
          <p:cNvSpPr txBox="1">
            <a:spLocks/>
          </p:cNvSpPr>
          <p:nvPr/>
        </p:nvSpPr>
        <p:spPr>
          <a:xfrm>
            <a:off x="603925" y="2189968"/>
            <a:ext cx="5343512" cy="3718925"/>
          </a:xfrm>
          <a:prstGeom prst="rect">
            <a:avLst/>
          </a:prstGeom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 i="0" u="non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774825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bg1"/>
                </a:solidFill>
                <a:latin typeface="+mn-lt"/>
              </a:defRPr>
            </a:lvl4pPr>
            <a:lvl5pPr marL="2117725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5pPr>
            <a:lvl6pPr marL="25749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30321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893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946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defTabSz="914400"/>
            <a:r>
              <a:rPr lang="en-US" kern="0" dirty="0"/>
              <a:t>We will assign each of our devices to an OpenMP thread</a:t>
            </a:r>
          </a:p>
          <a:p>
            <a:pPr defTabSz="914400"/>
            <a:r>
              <a:rPr lang="en-US" kern="0" dirty="0"/>
              <a:t>This will allow us to utilize multiple devices, similar as before, without needing to use the async clause</a:t>
            </a:r>
          </a:p>
          <a:p>
            <a:pPr defTabSz="914400"/>
            <a:r>
              <a:rPr lang="en-US" kern="0" dirty="0"/>
              <a:t>You are also able to assign multiple threads to the same device, which may be advantageous if you cannot fully utilize the device with a single thread</a:t>
            </a:r>
          </a:p>
        </p:txBody>
      </p:sp>
    </p:spTree>
    <p:extLst>
      <p:ext uri="{BB962C8B-B14F-4D97-AF65-F5344CB8AC3E}">
        <p14:creationId xmlns:p14="http://schemas.microsoft.com/office/powerpoint/2010/main" val="1716016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9010D-7CAF-496C-AE69-82AF5EB2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Multi-Device with OpenMP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A68D3-BB2F-460A-9BCC-193DB33A4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3099" y="1832876"/>
            <a:ext cx="3605195" cy="3718925"/>
          </a:xfrm>
        </p:spPr>
        <p:txBody>
          <a:bodyPr/>
          <a:lstStyle/>
          <a:p>
            <a:r>
              <a:rPr lang="en-US" dirty="0"/>
              <a:t>We loop over all of our available devices like before</a:t>
            </a:r>
          </a:p>
          <a:p>
            <a:r>
              <a:rPr lang="en-US" dirty="0"/>
              <a:t>However, now we break them up among OpenMP threads</a:t>
            </a:r>
          </a:p>
          <a:p>
            <a:r>
              <a:rPr lang="en-US" dirty="0"/>
              <a:t>Each thread will utilize its own device</a:t>
            </a:r>
          </a:p>
          <a:p>
            <a:r>
              <a:rPr lang="en-US" dirty="0"/>
              <a:t>No async is needed for the OpenMP variation, but it still helps (more on this later)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14F156-0A16-4FEF-814E-4D5EFD4267D3}"/>
              </a:ext>
            </a:extLst>
          </p:cNvPr>
          <p:cNvSpPr txBox="1"/>
          <p:nvPr/>
        </p:nvSpPr>
        <p:spPr>
          <a:xfrm>
            <a:off x="344505" y="1984180"/>
            <a:ext cx="6437295" cy="3416320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ndevices =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acc_get_num_devices</a:t>
            </a:r>
            <a:r>
              <a:rPr lang="en-US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b="1" dirty="0">
              <a:solidFill>
                <a:srgbClr val="7DBC0D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omp parallel </a:t>
            </a:r>
            <a:r>
              <a:rPr lang="en-US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num_threads</a:t>
            </a:r>
            <a:r>
              <a:rPr lang="en-US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(ndevices)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tid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omp_get_thread_num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</a:t>
            </a:r>
            <a:r>
              <a:rPr lang="en-US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tid</a:t>
            </a:r>
            <a:r>
              <a:rPr lang="en-US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, 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#pragma acc parallel loop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j = 0; j &lt; size; 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j++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// GPU code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6369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D43-7B31-44A2-9580-9BA7F9E7B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oPENmp</a:t>
            </a:r>
            <a:r>
              <a:rPr lang="en-US" dirty="0"/>
              <a:t> </a:t>
            </a:r>
            <a:r>
              <a:rPr lang="en-US" dirty="0" err="1"/>
              <a:t>mANDELBROT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EF3A7B-06EF-4331-A783-BFE0C4B0A9F6}"/>
              </a:ext>
            </a:extLst>
          </p:cNvPr>
          <p:cNvSpPr txBox="1"/>
          <p:nvPr/>
        </p:nvSpPr>
        <p:spPr>
          <a:xfrm>
            <a:off x="4617992" y="1332114"/>
            <a:ext cx="6277459" cy="4401205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main()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ndevices = </a:t>
            </a:r>
            <a:r>
              <a:rPr lang="en-US" sz="14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acc_get_num_devices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WIDTH*HEIGHT/ndevices;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omp parallel </a:t>
            </a:r>
            <a:r>
              <a:rPr lang="en-US" sz="14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num_threads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(ndevices)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4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tid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US" sz="14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omp_get_thread_num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();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</a:t>
            </a:r>
            <a:r>
              <a:rPr lang="en-US" sz="14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tid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, acc_device_default);</a:t>
            </a: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yStart = device*(HEIGHT/ndevices);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yEnd   = yStart+(HEIGHT/ndevices);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enter data create(image[yStart*</a:t>
            </a:r>
            <a:r>
              <a:rPr lang="en-US" sz="1400" b="1" dirty="0" err="1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WIDTH:block_size</a:t>
            </a: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parallel loop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y=yStart;y&lt;yEnd;y++)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for(int x=0;x&lt;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WIDTH;x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			image[y*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WIDTH+x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]=mandelbrot(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x,y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	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update self(image[yStart*</a:t>
            </a:r>
            <a:r>
              <a:rPr lang="en-US" sz="1400" b="1" dirty="0" err="1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WIDTH:block_size</a:t>
            </a: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exit data delete(image)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 </a:t>
            </a:r>
            <a:r>
              <a:rPr lang="en-US" sz="14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// end omp parallel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D4305B8-62DC-4772-B5A9-2EBED6A8F8F1}"/>
              </a:ext>
            </a:extLst>
          </p:cNvPr>
          <p:cNvGrpSpPr/>
          <p:nvPr/>
        </p:nvGrpSpPr>
        <p:grpSpPr>
          <a:xfrm>
            <a:off x="824358" y="2006882"/>
            <a:ext cx="3462796" cy="874674"/>
            <a:chOff x="458281" y="2317436"/>
            <a:chExt cx="2698714" cy="71224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578E1BE-46C7-48BA-A76D-F283C17D7FC8}"/>
                </a:ext>
              </a:extLst>
            </p:cNvPr>
            <p:cNvSpPr/>
            <p:nvPr/>
          </p:nvSpPr>
          <p:spPr>
            <a:xfrm>
              <a:off x="847725" y="2317436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F25C3FCE-9A7A-4565-A9CB-5922C965E3B2}"/>
                </a:ext>
              </a:extLst>
            </p:cNvPr>
            <p:cNvSpPr/>
            <p:nvPr/>
          </p:nvSpPr>
          <p:spPr>
            <a:xfrm>
              <a:off x="458281" y="2317436"/>
              <a:ext cx="2387059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Now we parallelize the outer loop with OpenMP</a:t>
              </a:r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5EA74A1E-8E89-44EE-8BAF-C48BAF099A04}"/>
                </a:ext>
              </a:extLst>
            </p:cNvPr>
            <p:cNvSpPr/>
            <p:nvPr/>
          </p:nvSpPr>
          <p:spPr>
            <a:xfrm rot="5400000">
              <a:off x="2672284" y="2544972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0C1B2AB-B049-4B69-AE17-723F1A5629BE}"/>
              </a:ext>
            </a:extLst>
          </p:cNvPr>
          <p:cNvGrpSpPr/>
          <p:nvPr/>
        </p:nvGrpSpPr>
        <p:grpSpPr>
          <a:xfrm>
            <a:off x="824358" y="4355425"/>
            <a:ext cx="3628216" cy="1181101"/>
            <a:chOff x="458281" y="2317436"/>
            <a:chExt cx="2698714" cy="71224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BFD4431-8082-4135-853E-D3F65184E3EE}"/>
                </a:ext>
              </a:extLst>
            </p:cNvPr>
            <p:cNvSpPr/>
            <p:nvPr/>
          </p:nvSpPr>
          <p:spPr>
            <a:xfrm>
              <a:off x="847725" y="2317436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C579B125-B6C7-41C5-8A6B-3AFFCFEE6A6A}"/>
                </a:ext>
              </a:extLst>
            </p:cNvPr>
            <p:cNvSpPr/>
            <p:nvPr/>
          </p:nvSpPr>
          <p:spPr>
            <a:xfrm>
              <a:off x="458281" y="2317436"/>
              <a:ext cx="2387059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Since OpenMP is a shared memory model, all threads can copy their output to the same array</a:t>
              </a: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1B176500-B2C0-4482-8536-8B97291965A1}"/>
                </a:ext>
              </a:extLst>
            </p:cNvPr>
            <p:cNvSpPr/>
            <p:nvPr/>
          </p:nvSpPr>
          <p:spPr>
            <a:xfrm rot="5400000">
              <a:off x="2672284" y="2544972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519370-85DF-4DAC-AC51-DB8EFF59C130}"/>
              </a:ext>
            </a:extLst>
          </p:cNvPr>
          <p:cNvGrpSpPr/>
          <p:nvPr/>
        </p:nvGrpSpPr>
        <p:grpSpPr>
          <a:xfrm>
            <a:off x="824358" y="2921000"/>
            <a:ext cx="3462796" cy="874674"/>
            <a:chOff x="458281" y="2317436"/>
            <a:chExt cx="2698714" cy="712248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E34A10D-D95D-48BF-AA49-B6ADC9D77CF4}"/>
                </a:ext>
              </a:extLst>
            </p:cNvPr>
            <p:cNvSpPr/>
            <p:nvPr/>
          </p:nvSpPr>
          <p:spPr>
            <a:xfrm>
              <a:off x="847725" y="2317436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2C02DFF7-7951-4C60-BCFA-DF43F097CAFC}"/>
                </a:ext>
              </a:extLst>
            </p:cNvPr>
            <p:cNvSpPr/>
            <p:nvPr/>
          </p:nvSpPr>
          <p:spPr>
            <a:xfrm>
              <a:off x="458281" y="2317436"/>
              <a:ext cx="2387059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We assign each thread a different device</a:t>
              </a: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E5928AE-C99C-41E7-9882-8F104C8E37DF}"/>
                </a:ext>
              </a:extLst>
            </p:cNvPr>
            <p:cNvSpPr/>
            <p:nvPr/>
          </p:nvSpPr>
          <p:spPr>
            <a:xfrm rot="5400000">
              <a:off x="2672284" y="2544972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9594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Topics to be covered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Programming for a multiple-device architecture with:</a:t>
            </a:r>
          </a:p>
          <a:p>
            <a:r>
              <a:rPr lang="en-US" dirty="0"/>
              <a:t>OpenACC</a:t>
            </a:r>
          </a:p>
          <a:p>
            <a:r>
              <a:rPr lang="en-US" dirty="0"/>
              <a:t>OpenMP + OpenACC</a:t>
            </a:r>
          </a:p>
          <a:p>
            <a:r>
              <a:rPr lang="en-US" dirty="0"/>
              <a:t>MPI + OpenACC</a:t>
            </a:r>
          </a:p>
          <a:p>
            <a:r>
              <a:rPr lang="en-US" dirty="0"/>
              <a:t>How these concepts scale to a very large, multi-node systems</a:t>
            </a:r>
          </a:p>
        </p:txBody>
      </p:sp>
    </p:spTree>
    <p:extLst>
      <p:ext uri="{BB962C8B-B14F-4D97-AF65-F5344CB8AC3E}">
        <p14:creationId xmlns:p14="http://schemas.microsoft.com/office/powerpoint/2010/main" val="1603121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FD12E-F799-4B82-B3BB-3E314FB7D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Multi-device with </a:t>
            </a:r>
            <a:r>
              <a:rPr lang="en-US" dirty="0" err="1"/>
              <a:t>mpi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147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A453C-97E3-47DD-95D5-0FAA1B0E7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Multi-Device with MPI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87249-24FF-42C9-A53B-69742C1F7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3500" y="2103035"/>
            <a:ext cx="3971912" cy="3718925"/>
          </a:xfrm>
        </p:spPr>
        <p:txBody>
          <a:bodyPr/>
          <a:lstStyle/>
          <a:p>
            <a:r>
              <a:rPr lang="en-US" dirty="0"/>
              <a:t>MPI is more difficult to implement, but is generally more flexible and scalable</a:t>
            </a:r>
          </a:p>
          <a:p>
            <a:r>
              <a:rPr lang="en-US" dirty="0"/>
              <a:t>The last two programming models we covered did not behave differently from what we expect from OpenACC</a:t>
            </a:r>
          </a:p>
          <a:p>
            <a:r>
              <a:rPr lang="en-US" dirty="0"/>
              <a:t>However, our MPI + OpenACC code will look more like a standard MPI code with some OpenACC “sprinkled in”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08AEBE4-6E38-47DE-9D15-843C475AF5E5}"/>
              </a:ext>
            </a:extLst>
          </p:cNvPr>
          <p:cNvSpPr/>
          <p:nvPr/>
        </p:nvSpPr>
        <p:spPr>
          <a:xfrm>
            <a:off x="1011819" y="2637766"/>
            <a:ext cx="464024" cy="464024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3D4E92B-459D-4E43-B048-947A707F5786}"/>
              </a:ext>
            </a:extLst>
          </p:cNvPr>
          <p:cNvSpPr/>
          <p:nvPr/>
        </p:nvSpPr>
        <p:spPr>
          <a:xfrm>
            <a:off x="2322950" y="2637766"/>
            <a:ext cx="464024" cy="464024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173566F-D720-4696-B1D3-1B2F2F24CC5F}"/>
              </a:ext>
            </a:extLst>
          </p:cNvPr>
          <p:cNvSpPr/>
          <p:nvPr/>
        </p:nvSpPr>
        <p:spPr>
          <a:xfrm>
            <a:off x="4963236" y="2637766"/>
            <a:ext cx="464024" cy="464024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C67EFB8-F347-4457-89BB-A52F4D44EFE6}"/>
              </a:ext>
            </a:extLst>
          </p:cNvPr>
          <p:cNvSpPr/>
          <p:nvPr/>
        </p:nvSpPr>
        <p:spPr>
          <a:xfrm>
            <a:off x="767297" y="3506038"/>
            <a:ext cx="953068" cy="1566771"/>
          </a:xfrm>
          <a:prstGeom prst="roundRect">
            <a:avLst/>
          </a:prstGeom>
          <a:solidFill>
            <a:srgbClr val="7DBC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B95B3DB-8B24-43CD-9362-8C09E23A5FAD}"/>
              </a:ext>
            </a:extLst>
          </p:cNvPr>
          <p:cNvSpPr/>
          <p:nvPr/>
        </p:nvSpPr>
        <p:spPr>
          <a:xfrm>
            <a:off x="2078428" y="3506038"/>
            <a:ext cx="953068" cy="1566771"/>
          </a:xfrm>
          <a:prstGeom prst="roundRect">
            <a:avLst/>
          </a:prstGeom>
          <a:solidFill>
            <a:srgbClr val="7DBC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915F437-A2D6-4E3A-A015-BE7ED9B8C6C6}"/>
              </a:ext>
            </a:extLst>
          </p:cNvPr>
          <p:cNvSpPr/>
          <p:nvPr/>
        </p:nvSpPr>
        <p:spPr>
          <a:xfrm>
            <a:off x="4730084" y="3521737"/>
            <a:ext cx="953068" cy="1566771"/>
          </a:xfrm>
          <a:prstGeom prst="roundRect">
            <a:avLst/>
          </a:prstGeom>
          <a:solidFill>
            <a:srgbClr val="7DBC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733A85-7B12-4DF0-BA72-DCB5C7E3C97E}"/>
              </a:ext>
            </a:extLst>
          </p:cNvPr>
          <p:cNvSpPr txBox="1"/>
          <p:nvPr/>
        </p:nvSpPr>
        <p:spPr>
          <a:xfrm>
            <a:off x="687391" y="2350929"/>
            <a:ext cx="1120821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MPI Rank 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5C681E-2A8B-4F86-A319-A0403B18D356}"/>
              </a:ext>
            </a:extLst>
          </p:cNvPr>
          <p:cNvSpPr txBox="1"/>
          <p:nvPr/>
        </p:nvSpPr>
        <p:spPr>
          <a:xfrm>
            <a:off x="2175491" y="2350929"/>
            <a:ext cx="752129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Rank 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F2AC09E-8295-4FF4-B9C6-CC012CBCD420}"/>
              </a:ext>
            </a:extLst>
          </p:cNvPr>
          <p:cNvSpPr txBox="1"/>
          <p:nvPr/>
        </p:nvSpPr>
        <p:spPr>
          <a:xfrm>
            <a:off x="4818734" y="2350929"/>
            <a:ext cx="782587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Rank 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4256CB2-922F-462B-AA3C-2B39967793C5}"/>
              </a:ext>
            </a:extLst>
          </p:cNvPr>
          <p:cNvSpPr txBox="1"/>
          <p:nvPr/>
        </p:nvSpPr>
        <p:spPr>
          <a:xfrm>
            <a:off x="802844" y="3235505"/>
            <a:ext cx="881973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Device 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F745DDC-53B6-4CB7-BB2B-5AE2CCE657A5}"/>
              </a:ext>
            </a:extLst>
          </p:cNvPr>
          <p:cNvSpPr txBox="1"/>
          <p:nvPr/>
        </p:nvSpPr>
        <p:spPr>
          <a:xfrm>
            <a:off x="2144098" y="3235505"/>
            <a:ext cx="881973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Device 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13D1E8-9502-4489-8563-0962C68B1B93}"/>
              </a:ext>
            </a:extLst>
          </p:cNvPr>
          <p:cNvSpPr txBox="1"/>
          <p:nvPr/>
        </p:nvSpPr>
        <p:spPr>
          <a:xfrm>
            <a:off x="4776267" y="3235505"/>
            <a:ext cx="912429" cy="2862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dirty="0">
                <a:solidFill>
                  <a:schemeClr val="bg1"/>
                </a:solidFill>
              </a:rPr>
              <a:t>Device N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312A2CB-C5B3-4264-927E-01C04033F1B4}"/>
              </a:ext>
            </a:extLst>
          </p:cNvPr>
          <p:cNvCxnSpPr>
            <a:cxnSpLocks/>
          </p:cNvCxnSpPr>
          <p:nvPr/>
        </p:nvCxnSpPr>
        <p:spPr>
          <a:xfrm>
            <a:off x="1232415" y="3129270"/>
            <a:ext cx="0" cy="190834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7650FB4-68BE-439D-A842-6B0AAFC3F0A3}"/>
              </a:ext>
            </a:extLst>
          </p:cNvPr>
          <p:cNvCxnSpPr>
            <a:cxnSpLocks/>
          </p:cNvCxnSpPr>
          <p:nvPr/>
        </p:nvCxnSpPr>
        <p:spPr>
          <a:xfrm>
            <a:off x="2560388" y="3121319"/>
            <a:ext cx="0" cy="190834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C4ADF03-F0B8-4082-95F0-97A84D0CDCE6}"/>
              </a:ext>
            </a:extLst>
          </p:cNvPr>
          <p:cNvCxnSpPr>
            <a:cxnSpLocks/>
          </p:cNvCxnSpPr>
          <p:nvPr/>
        </p:nvCxnSpPr>
        <p:spPr>
          <a:xfrm>
            <a:off x="5209757" y="3113368"/>
            <a:ext cx="0" cy="190834"/>
          </a:xfrm>
          <a:prstGeom prst="straightConnector1">
            <a:avLst/>
          </a:prstGeom>
          <a:ln w="38100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49721C11-7A24-4DCE-B166-1BACD7CB747A}"/>
              </a:ext>
            </a:extLst>
          </p:cNvPr>
          <p:cNvSpPr/>
          <p:nvPr/>
        </p:nvSpPr>
        <p:spPr>
          <a:xfrm>
            <a:off x="3480787" y="3804417"/>
            <a:ext cx="189159" cy="18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E38CB0C-341F-4C6B-B8A8-532352B85443}"/>
              </a:ext>
            </a:extLst>
          </p:cNvPr>
          <p:cNvSpPr/>
          <p:nvPr/>
        </p:nvSpPr>
        <p:spPr>
          <a:xfrm>
            <a:off x="3796728" y="3804417"/>
            <a:ext cx="189159" cy="18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8CD87B0-AFD8-4DF7-B7A0-F7A5FFB94CB9}"/>
              </a:ext>
            </a:extLst>
          </p:cNvPr>
          <p:cNvSpPr/>
          <p:nvPr/>
        </p:nvSpPr>
        <p:spPr>
          <a:xfrm>
            <a:off x="4104478" y="3804417"/>
            <a:ext cx="189159" cy="189159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21B705A-90E0-4726-B0D9-E42CE1E81FB5}"/>
              </a:ext>
            </a:extLst>
          </p:cNvPr>
          <p:cNvSpPr/>
          <p:nvPr/>
        </p:nvSpPr>
        <p:spPr>
          <a:xfrm>
            <a:off x="687391" y="2350929"/>
            <a:ext cx="1120821" cy="29068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4F53683-9876-41A8-9394-C5E0B0AC08A8}"/>
              </a:ext>
            </a:extLst>
          </p:cNvPr>
          <p:cNvSpPr/>
          <p:nvPr/>
        </p:nvSpPr>
        <p:spPr>
          <a:xfrm>
            <a:off x="1995332" y="2350929"/>
            <a:ext cx="1120821" cy="29068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441B3FC-CF7E-4D64-9ACC-606BE0686CE9}"/>
              </a:ext>
            </a:extLst>
          </p:cNvPr>
          <p:cNvSpPr/>
          <p:nvPr/>
        </p:nvSpPr>
        <p:spPr>
          <a:xfrm>
            <a:off x="4636563" y="2343960"/>
            <a:ext cx="1120821" cy="29068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181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9010D-7CAF-496C-AE69-82AF5EB21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Multi-device with MPI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A68D3-BB2F-460A-9BCC-193DB33A4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701" y="1578876"/>
            <a:ext cx="4138594" cy="4288524"/>
          </a:xfrm>
        </p:spPr>
        <p:txBody>
          <a:bodyPr/>
          <a:lstStyle/>
          <a:p>
            <a:r>
              <a:rPr lang="en-US" dirty="0"/>
              <a:t>By using MPI, we can have different bits of code run by different MPI ranks</a:t>
            </a:r>
          </a:p>
          <a:p>
            <a:r>
              <a:rPr lang="en-US" dirty="0"/>
              <a:t>This means that each rank could run a different portion of a loop, or different loops entirely</a:t>
            </a:r>
          </a:p>
          <a:p>
            <a:r>
              <a:rPr lang="en-US" dirty="0"/>
              <a:t>When using multiple devices, we can assign each MPI rank its own device</a:t>
            </a:r>
          </a:p>
          <a:p>
            <a:r>
              <a:rPr lang="en-US" dirty="0"/>
              <a:t>These ranks could also share devices if the device is being under-utilized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14F156-0A16-4FEF-814E-4D5EFD4267D3}"/>
              </a:ext>
            </a:extLst>
          </p:cNvPr>
          <p:cNvSpPr txBox="1"/>
          <p:nvPr/>
        </p:nvSpPr>
        <p:spPr>
          <a:xfrm>
            <a:off x="344505" y="1630989"/>
            <a:ext cx="5992795" cy="3970318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MPI_Init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(&amp;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argc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,&amp;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argv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); 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int rank, 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</a:rPr>
              <a:t>nranks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MPI_Comm_size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(MPI_COMM_WORLD, &amp;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</a:rPr>
              <a:t>nranks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MPI_Comm_rank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(MPI_COMM_WORLD, &amp;rank);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acc_set_device_num(rank, acc_device_default);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MPI_Scatter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(...);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parallel loop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for(int 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rank*N; 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&lt; rank*(N+1); 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++)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// Loop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MPI_Gather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(...); </a:t>
            </a:r>
          </a:p>
        </p:txBody>
      </p:sp>
    </p:spTree>
    <p:extLst>
      <p:ext uri="{BB962C8B-B14F-4D97-AF65-F5344CB8AC3E}">
        <p14:creationId xmlns:p14="http://schemas.microsoft.com/office/powerpoint/2010/main" val="13807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D43-7B31-44A2-9580-9BA7F9E7B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MPI mandelbrot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EF3A7B-06EF-4331-A783-BFE0C4B0A9F6}"/>
              </a:ext>
            </a:extLst>
          </p:cNvPr>
          <p:cNvSpPr txBox="1"/>
          <p:nvPr/>
        </p:nvSpPr>
        <p:spPr>
          <a:xfrm>
            <a:off x="4343400" y="1755308"/>
            <a:ext cx="6485021" cy="3970318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main(</a:t>
            </a:r>
            <a:r>
              <a:rPr lang="en-US" alt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int </a:t>
            </a:r>
            <a:r>
              <a:rPr lang="en-US" alt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argc</a:t>
            </a:r>
            <a:r>
              <a:rPr lang="en-US" alt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, char** </a:t>
            </a:r>
            <a:r>
              <a:rPr lang="en-US" alt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argv</a:t>
            </a:r>
            <a:r>
              <a:rPr lang="en-US" alt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MPI_Init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(&amp;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argc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,&amp;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argv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); 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	int rank,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nranks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MPI_Comm_size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(MPI_COMM_WORLD, &amp;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nranks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MPI_Comm_rank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(MPI_COMM_WORLD, &amp;rank);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WIDTH*HEIGHT/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nranks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double *subimage = new double[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acc_set_device_num(rank, 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parallel loop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y=0; y&lt;HEIGHT/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nranks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; y++)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for(int x=0; x&lt;WIDTH; x++)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			subimage[y*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WIDTH+x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]=mandelbrot(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x,y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*(HEIGHT/rank));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	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update host(subimage[0:block_size])</a:t>
            </a: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MPI_Gather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(subimage, ..., image, ...);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075E53C-9C16-43A4-A365-A0BCD557DA01}"/>
              </a:ext>
            </a:extLst>
          </p:cNvPr>
          <p:cNvGrpSpPr/>
          <p:nvPr/>
        </p:nvGrpSpPr>
        <p:grpSpPr>
          <a:xfrm>
            <a:off x="646558" y="2590941"/>
            <a:ext cx="3462796" cy="1168118"/>
            <a:chOff x="458281" y="2317436"/>
            <a:chExt cx="2698714" cy="71224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916FFD5-E672-4A92-9EB8-43C55DDD349E}"/>
                </a:ext>
              </a:extLst>
            </p:cNvPr>
            <p:cNvSpPr/>
            <p:nvPr/>
          </p:nvSpPr>
          <p:spPr>
            <a:xfrm>
              <a:off x="847725" y="2317436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D7FC940-C99D-4434-A707-D45CB943E700}"/>
                </a:ext>
              </a:extLst>
            </p:cNvPr>
            <p:cNvSpPr/>
            <p:nvPr/>
          </p:nvSpPr>
          <p:spPr>
            <a:xfrm>
              <a:off x="458281" y="2317436"/>
              <a:ext cx="2387059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Because MPI uses distributed memory, each rank will compute its own </a:t>
              </a:r>
              <a:r>
                <a:rPr lang="en-US" i="1" dirty="0"/>
                <a:t>subimage</a:t>
              </a:r>
              <a:endParaRPr lang="en-US" dirty="0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1803BDE5-3355-4897-B37D-D2AB9596B750}"/>
                </a:ext>
              </a:extLst>
            </p:cNvPr>
            <p:cNvSpPr/>
            <p:nvPr/>
          </p:nvSpPr>
          <p:spPr>
            <a:xfrm rot="5400000">
              <a:off x="2672284" y="2544972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DB5DC7F-A9A3-41A8-BD8E-1D566A8C31F5}"/>
              </a:ext>
            </a:extLst>
          </p:cNvPr>
          <p:cNvGrpSpPr/>
          <p:nvPr/>
        </p:nvGrpSpPr>
        <p:grpSpPr>
          <a:xfrm>
            <a:off x="646559" y="4792967"/>
            <a:ext cx="3462796" cy="874674"/>
            <a:chOff x="458281" y="2317436"/>
            <a:chExt cx="2698714" cy="71224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0ACC0D-33E6-45B8-A668-69305793E7AD}"/>
                </a:ext>
              </a:extLst>
            </p:cNvPr>
            <p:cNvSpPr/>
            <p:nvPr/>
          </p:nvSpPr>
          <p:spPr>
            <a:xfrm>
              <a:off x="847725" y="2317436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1DF488E2-0377-4F23-8AC8-F27B2EC74D64}"/>
                </a:ext>
              </a:extLst>
            </p:cNvPr>
            <p:cNvSpPr/>
            <p:nvPr/>
          </p:nvSpPr>
          <p:spPr>
            <a:xfrm>
              <a:off x="458281" y="2317436"/>
              <a:ext cx="2387059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Then at the end, all </a:t>
              </a:r>
              <a:r>
                <a:rPr lang="en-US" dirty="0" err="1"/>
                <a:t>subimages</a:t>
              </a:r>
              <a:r>
                <a:rPr lang="en-US" dirty="0"/>
                <a:t> will be gathered into a single </a:t>
              </a:r>
              <a:r>
                <a:rPr lang="en-US" i="1" dirty="0"/>
                <a:t>image</a:t>
              </a:r>
              <a:endParaRPr lang="en-US" dirty="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A19F9B16-E700-4181-A9BA-180632DC0871}"/>
                </a:ext>
              </a:extLst>
            </p:cNvPr>
            <p:cNvSpPr/>
            <p:nvPr/>
          </p:nvSpPr>
          <p:spPr>
            <a:xfrm rot="5400000">
              <a:off x="2672284" y="2544972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3996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D43-7B31-44A2-9580-9BA7F9E7B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MPI mandelbrot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075E53C-9C16-43A4-A365-A0BCD557DA01}"/>
              </a:ext>
            </a:extLst>
          </p:cNvPr>
          <p:cNvGrpSpPr/>
          <p:nvPr/>
        </p:nvGrpSpPr>
        <p:grpSpPr>
          <a:xfrm>
            <a:off x="646559" y="3086100"/>
            <a:ext cx="3462796" cy="874674"/>
            <a:chOff x="458281" y="2317436"/>
            <a:chExt cx="2698714" cy="71224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916FFD5-E672-4A92-9EB8-43C55DDD349E}"/>
                </a:ext>
              </a:extLst>
            </p:cNvPr>
            <p:cNvSpPr/>
            <p:nvPr/>
          </p:nvSpPr>
          <p:spPr>
            <a:xfrm>
              <a:off x="847725" y="2317436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D7FC940-C99D-4434-A707-D45CB943E700}"/>
                </a:ext>
              </a:extLst>
            </p:cNvPr>
            <p:cNvSpPr/>
            <p:nvPr/>
          </p:nvSpPr>
          <p:spPr>
            <a:xfrm>
              <a:off x="458281" y="2317436"/>
              <a:ext cx="2387059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Each MPI rank uses a different device based on its rank</a:t>
              </a: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1803BDE5-3355-4897-B37D-D2AB9596B750}"/>
                </a:ext>
              </a:extLst>
            </p:cNvPr>
            <p:cNvSpPr/>
            <p:nvPr/>
          </p:nvSpPr>
          <p:spPr>
            <a:xfrm rot="5400000">
              <a:off x="2672284" y="2544972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DB5DC7F-A9A3-41A8-BD8E-1D566A8C31F5}"/>
              </a:ext>
            </a:extLst>
          </p:cNvPr>
          <p:cNvGrpSpPr/>
          <p:nvPr/>
        </p:nvGrpSpPr>
        <p:grpSpPr>
          <a:xfrm>
            <a:off x="195522" y="4036973"/>
            <a:ext cx="3964976" cy="1186637"/>
            <a:chOff x="458281" y="2317436"/>
            <a:chExt cx="2698714" cy="71224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0ACC0D-33E6-45B8-A668-69305793E7AD}"/>
                </a:ext>
              </a:extLst>
            </p:cNvPr>
            <p:cNvSpPr/>
            <p:nvPr/>
          </p:nvSpPr>
          <p:spPr>
            <a:xfrm>
              <a:off x="847725" y="2317436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1DF488E2-0377-4F23-8AC8-F27B2EC74D64}"/>
                </a:ext>
              </a:extLst>
            </p:cNvPr>
            <p:cNvSpPr/>
            <p:nvPr/>
          </p:nvSpPr>
          <p:spPr>
            <a:xfrm>
              <a:off x="458281" y="2317436"/>
              <a:ext cx="2387059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We will also alter the value of </a:t>
              </a:r>
              <a:r>
                <a:rPr lang="en-US" i="1" dirty="0"/>
                <a:t>y</a:t>
              </a:r>
              <a:r>
                <a:rPr lang="en-US" dirty="0"/>
                <a:t> based on rank, since each MPI rank needs to compute its own portion of the image</a:t>
              </a:r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A19F9B16-E700-4181-A9BA-180632DC0871}"/>
                </a:ext>
              </a:extLst>
            </p:cNvPr>
            <p:cNvSpPr/>
            <p:nvPr/>
          </p:nvSpPr>
          <p:spPr>
            <a:xfrm rot="5400000">
              <a:off x="2672284" y="2544972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9EE42ADF-7414-4FEF-8801-660E0A96BA51}"/>
              </a:ext>
            </a:extLst>
          </p:cNvPr>
          <p:cNvSpPr txBox="1"/>
          <p:nvPr/>
        </p:nvSpPr>
        <p:spPr>
          <a:xfrm>
            <a:off x="4343400" y="1755308"/>
            <a:ext cx="6485021" cy="3970318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main(</a:t>
            </a:r>
            <a:r>
              <a:rPr lang="en-US" alt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int </a:t>
            </a:r>
            <a:r>
              <a:rPr lang="en-US" alt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argc</a:t>
            </a:r>
            <a:r>
              <a:rPr lang="en-US" alt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, char** </a:t>
            </a:r>
            <a:r>
              <a:rPr lang="en-US" alt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argv</a:t>
            </a:r>
            <a:r>
              <a:rPr lang="en-US" alt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MPI_Init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(&amp;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argc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,&amp;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argv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); 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	int rank,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nranks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MPI_Comm_size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(MPI_COMM_WORLD, &amp;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nranks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MPI_Comm_rank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(MPI_COMM_WORLD, &amp;rank);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WIDTH*HEIGHT/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nranks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double *subimage = new double[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acc_set_device_num(rank, 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parallel loop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y=0; y&lt;HEIGHT/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nranks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; y++)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for(int x=0; x&lt;WIDTH; x++)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			subimage[y*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WIDTH+x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]=mandelbrot(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x,y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*(HEIGHT/rank));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	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update host(subimage[0:block_size])</a:t>
            </a: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MPI_Gather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(subimage, ..., image, ...);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744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BD43-7B31-44A2-9580-9BA7F9E7B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MPI Data Movement between Devices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EF3A7B-06EF-4331-A783-BFE0C4B0A9F6}"/>
              </a:ext>
            </a:extLst>
          </p:cNvPr>
          <p:cNvSpPr txBox="1"/>
          <p:nvPr/>
        </p:nvSpPr>
        <p:spPr>
          <a:xfrm>
            <a:off x="4749800" y="1647589"/>
            <a:ext cx="6078621" cy="4185761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main(</a:t>
            </a:r>
            <a:r>
              <a:rPr lang="en-US" alt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int </a:t>
            </a:r>
            <a:r>
              <a:rPr lang="en-US" alt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argc</a:t>
            </a:r>
            <a:r>
              <a:rPr lang="en-US" alt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, char** </a:t>
            </a:r>
            <a:r>
              <a:rPr lang="en-US" alt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argv</a:t>
            </a:r>
            <a:r>
              <a:rPr lang="en-US" alt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MPI_Init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(&amp;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argc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,&amp;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argv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); 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	int rank,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nranks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MPI_Comm_size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(MPI_COMM_WORLD, &amp;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nranks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</a:rPr>
              <a:t>);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MPI_Comm_rank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(MPI_COMM_WORLD, &amp;rank);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WIDTH*HEIGHT/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nranks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double *image = new double[WIDTH*HEIGHT];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double *subimage = new double[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if(rank == 0)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enter data create(image[0:WIDTH*HEIGHT])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enter data create(subimage[0:block_size])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 // GPU Computation on subimage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rgbClr val="FF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host_data use_device(subimage, image)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MPI_Gather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(subimage, </a:t>
            </a: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, image, WIDTH*HEIGHT,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MPI_DOUBLE, 0, MPI_COMM_WORLD);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60A960E-B4D6-4B2A-A13D-B2126D04109C}"/>
              </a:ext>
            </a:extLst>
          </p:cNvPr>
          <p:cNvGrpSpPr/>
          <p:nvPr/>
        </p:nvGrpSpPr>
        <p:grpSpPr>
          <a:xfrm>
            <a:off x="622300" y="4554638"/>
            <a:ext cx="3855355" cy="952970"/>
            <a:chOff x="458281" y="2317436"/>
            <a:chExt cx="2698714" cy="71224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8684DC0-DC98-4D2A-9EA8-B73E6C82F8A5}"/>
                </a:ext>
              </a:extLst>
            </p:cNvPr>
            <p:cNvSpPr/>
            <p:nvPr/>
          </p:nvSpPr>
          <p:spPr>
            <a:xfrm>
              <a:off x="847725" y="2317436"/>
              <a:ext cx="1997615" cy="71224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D6876E2-4E70-42D9-9724-70EA51F6833B}"/>
                </a:ext>
              </a:extLst>
            </p:cNvPr>
            <p:cNvSpPr/>
            <p:nvPr/>
          </p:nvSpPr>
          <p:spPr>
            <a:xfrm>
              <a:off x="458281" y="2317436"/>
              <a:ext cx="2387059" cy="71224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We can use the OpenACC host_data/use_device to move data directly between devices</a:t>
              </a:r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3B6378CF-628B-4D9F-88C4-0F2F90662678}"/>
                </a:ext>
              </a:extLst>
            </p:cNvPr>
            <p:cNvSpPr/>
            <p:nvPr/>
          </p:nvSpPr>
          <p:spPr>
            <a:xfrm rot="5400000">
              <a:off x="2672284" y="2544972"/>
              <a:ext cx="712248" cy="257175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DE42FD0-5B8F-4839-9F55-33BA48CE5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606" y="1502676"/>
            <a:ext cx="4138594" cy="2840723"/>
          </a:xfrm>
        </p:spPr>
        <p:txBody>
          <a:bodyPr/>
          <a:lstStyle/>
          <a:p>
            <a:r>
              <a:rPr lang="en-US" dirty="0"/>
              <a:t>MPI is also able to facilitate device-to-device data transfers using the </a:t>
            </a:r>
            <a:r>
              <a:rPr lang="en-US" i="1" dirty="0">
                <a:solidFill>
                  <a:schemeClr val="tx2"/>
                </a:solidFill>
              </a:rPr>
              <a:t>host_data </a:t>
            </a:r>
            <a:r>
              <a:rPr lang="en-US" dirty="0"/>
              <a:t>directive and </a:t>
            </a:r>
            <a:r>
              <a:rPr lang="en-US" i="1" dirty="0">
                <a:solidFill>
                  <a:schemeClr val="tx2"/>
                </a:solidFill>
              </a:rPr>
              <a:t>use_device </a:t>
            </a:r>
            <a:r>
              <a:rPr lang="en-US" dirty="0"/>
              <a:t>clause</a:t>
            </a:r>
          </a:p>
          <a:p>
            <a:r>
              <a:rPr lang="en-US" dirty="0"/>
              <a:t>We simply need to pass device pointers into the </a:t>
            </a:r>
            <a:r>
              <a:rPr lang="en-US" dirty="0" err="1"/>
              <a:t>MPI_Gather</a:t>
            </a:r>
            <a:r>
              <a:rPr lang="en-US" dirty="0"/>
              <a:t> call, and it should move data device-to-device if the architecture is able to</a:t>
            </a:r>
          </a:p>
        </p:txBody>
      </p:sp>
    </p:spTree>
    <p:extLst>
      <p:ext uri="{BB962C8B-B14F-4D97-AF65-F5344CB8AC3E}">
        <p14:creationId xmlns:p14="http://schemas.microsoft.com/office/powerpoint/2010/main" val="18789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CB7F2-A8D5-4335-BDC2-B5598D70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Host Data Transfer with MPI</a:t>
            </a:r>
          </a:p>
        </p:txBody>
      </p:sp>
      <p:grpSp>
        <p:nvGrpSpPr>
          <p:cNvPr id="624" name="Group 623">
            <a:extLst>
              <a:ext uri="{FF2B5EF4-FFF2-40B4-BE49-F238E27FC236}">
                <a16:creationId xmlns:a16="http://schemas.microsoft.com/office/drawing/2014/main" id="{0FFB7301-3AAA-4D44-8F26-C66DCCF9C45A}"/>
              </a:ext>
            </a:extLst>
          </p:cNvPr>
          <p:cNvGrpSpPr/>
          <p:nvPr/>
        </p:nvGrpSpPr>
        <p:grpSpPr>
          <a:xfrm>
            <a:off x="1613940" y="2345632"/>
            <a:ext cx="3510133" cy="3103517"/>
            <a:chOff x="3571447" y="2052683"/>
            <a:chExt cx="3510133" cy="310351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0C49B36-221A-4D84-BE38-C4E9F6DBF085}"/>
                </a:ext>
              </a:extLst>
            </p:cNvPr>
            <p:cNvGrpSpPr/>
            <p:nvPr/>
          </p:nvGrpSpPr>
          <p:grpSpPr>
            <a:xfrm>
              <a:off x="3571447" y="2362561"/>
              <a:ext cx="1589407" cy="2126723"/>
              <a:chOff x="713946" y="1902190"/>
              <a:chExt cx="1589407" cy="2126723"/>
            </a:xfrm>
          </p:grpSpPr>
          <p:sp>
            <p:nvSpPr>
              <p:cNvPr id="4" name="Rounded Rectangle 876">
                <a:extLst>
                  <a:ext uri="{FF2B5EF4-FFF2-40B4-BE49-F238E27FC236}">
                    <a16:creationId xmlns:a16="http://schemas.microsoft.com/office/drawing/2014/main" id="{7C34844E-C4D6-4461-A886-D34DB7D27FA1}"/>
                  </a:ext>
                </a:extLst>
              </p:cNvPr>
              <p:cNvSpPr/>
              <p:nvPr/>
            </p:nvSpPr>
            <p:spPr>
              <a:xfrm>
                <a:off x="825581" y="2177781"/>
                <a:ext cx="1396694" cy="1088966"/>
              </a:xfrm>
              <a:prstGeom prst="roundRect">
                <a:avLst>
                  <a:gd name="adj" fmla="val 10916"/>
                </a:avLst>
              </a:prstGeom>
              <a:gradFill rotWithShape="1">
                <a:gsLst>
                  <a:gs pos="1000">
                    <a:srgbClr val="007CB4"/>
                  </a:gs>
                  <a:gs pos="100000">
                    <a:srgbClr val="009CE0"/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" name="Rounded Rectangle 877">
                <a:extLst>
                  <a:ext uri="{FF2B5EF4-FFF2-40B4-BE49-F238E27FC236}">
                    <a16:creationId xmlns:a16="http://schemas.microsoft.com/office/drawing/2014/main" id="{FD341405-B5EC-40FE-BBAD-E25D05D11D33}"/>
                  </a:ext>
                </a:extLst>
              </p:cNvPr>
              <p:cNvSpPr/>
              <p:nvPr/>
            </p:nvSpPr>
            <p:spPr>
              <a:xfrm>
                <a:off x="848007" y="3537852"/>
                <a:ext cx="1407829" cy="491061"/>
              </a:xfrm>
              <a:prstGeom prst="roundRect">
                <a:avLst>
                  <a:gd name="adj" fmla="val 9194"/>
                </a:avLst>
              </a:prstGeom>
              <a:gradFill rotWithShape="1">
                <a:gsLst>
                  <a:gs pos="1000">
                    <a:srgbClr val="FFC000">
                      <a:lumMod val="75000"/>
                    </a:srgbClr>
                  </a:gs>
                  <a:gs pos="80000">
                    <a:srgbClr val="FFC000">
                      <a:lumMod val="60000"/>
                      <a:lumOff val="40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200" kern="0" dirty="0">
                    <a:solidFill>
                      <a:srgbClr val="FFFFFF"/>
                    </a:solidFill>
                    <a:latin typeface="Trebuchet MS"/>
                  </a:rPr>
                  <a:t>High Capacity Memory</a:t>
                </a:r>
              </a:p>
            </p:txBody>
          </p:sp>
          <p:sp>
            <p:nvSpPr>
              <p:cNvPr id="6" name="Rounded Rectangle 879">
                <a:extLst>
                  <a:ext uri="{FF2B5EF4-FFF2-40B4-BE49-F238E27FC236}">
                    <a16:creationId xmlns:a16="http://schemas.microsoft.com/office/drawing/2014/main" id="{8C1D9C86-F5CA-47DE-85F6-42FAA0620762}"/>
                  </a:ext>
                </a:extLst>
              </p:cNvPr>
              <p:cNvSpPr/>
              <p:nvPr/>
            </p:nvSpPr>
            <p:spPr>
              <a:xfrm>
                <a:off x="960727" y="3096077"/>
                <a:ext cx="1172354" cy="212947"/>
              </a:xfrm>
              <a:prstGeom prst="roundRect">
                <a:avLst/>
              </a:prstGeom>
              <a:gradFill rotWithShape="1">
                <a:gsLst>
                  <a:gs pos="40000">
                    <a:srgbClr val="FFC000">
                      <a:lumMod val="75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200" kern="0" dirty="0">
                    <a:solidFill>
                      <a:srgbClr val="FFFFFF"/>
                    </a:solidFill>
                    <a:latin typeface="Trebuchet MS"/>
                  </a:rPr>
                  <a:t>Shared Cache</a:t>
                </a:r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0A4D49C7-6D80-4D90-8A43-67ACE991240E}"/>
                  </a:ext>
                </a:extLst>
              </p:cNvPr>
              <p:cNvGrpSpPr/>
              <p:nvPr/>
            </p:nvGrpSpPr>
            <p:grpSpPr>
              <a:xfrm>
                <a:off x="953244" y="2300730"/>
                <a:ext cx="1192088" cy="293930"/>
                <a:chOff x="3688215" y="1665279"/>
                <a:chExt cx="1436235" cy="354129"/>
              </a:xfrm>
            </p:grpSpPr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FAC823A7-9056-47BF-87AE-003762F1151D}"/>
                    </a:ext>
                  </a:extLst>
                </p:cNvPr>
                <p:cNvGrpSpPr/>
                <p:nvPr/>
              </p:nvGrpSpPr>
              <p:grpSpPr>
                <a:xfrm>
                  <a:off x="36882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140" name="Group 139">
                    <a:extLst>
                      <a:ext uri="{FF2B5EF4-FFF2-40B4-BE49-F238E27FC236}">
                        <a16:creationId xmlns:a16="http://schemas.microsoft.com/office/drawing/2014/main" id="{ECC81E1F-BB84-48B2-8015-1DFFE478257B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148" name="Rounded Rectangle 977">
                      <a:extLst>
                        <a:ext uri="{FF2B5EF4-FFF2-40B4-BE49-F238E27FC236}">
                          <a16:creationId xmlns:a16="http://schemas.microsoft.com/office/drawing/2014/main" id="{7A858F76-8092-49FE-8C3C-D61A2CD155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49" name="TextBox 148">
                      <a:extLst>
                        <a:ext uri="{FF2B5EF4-FFF2-40B4-BE49-F238E27FC236}">
                          <a16:creationId xmlns:a16="http://schemas.microsoft.com/office/drawing/2014/main" id="{A52A7C61-B892-4EF4-86B5-C072F7CA612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141" name="Group 140">
                    <a:extLst>
                      <a:ext uri="{FF2B5EF4-FFF2-40B4-BE49-F238E27FC236}">
                        <a16:creationId xmlns:a16="http://schemas.microsoft.com/office/drawing/2014/main" id="{D668FE26-8B1A-4FDE-AE1F-59D1B66CB579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142" name="Rounded Rectangle 971">
                      <a:extLst>
                        <a:ext uri="{FF2B5EF4-FFF2-40B4-BE49-F238E27FC236}">
                          <a16:creationId xmlns:a16="http://schemas.microsoft.com/office/drawing/2014/main" id="{7C1A8878-3DF9-4F9B-B387-530221773A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143" name="Group 142">
                      <a:extLst>
                        <a:ext uri="{FF2B5EF4-FFF2-40B4-BE49-F238E27FC236}">
                          <a16:creationId xmlns:a16="http://schemas.microsoft.com/office/drawing/2014/main" id="{48FB1C9A-B9A6-44C8-8DAF-30C62053B87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144" name="Rounded Rectangle 973">
                        <a:extLst>
                          <a:ext uri="{FF2B5EF4-FFF2-40B4-BE49-F238E27FC236}">
                            <a16:creationId xmlns:a16="http://schemas.microsoft.com/office/drawing/2014/main" id="{40AC92EE-C775-4DC5-984B-02844C5BD0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45" name="Rounded Rectangle 974">
                        <a:extLst>
                          <a:ext uri="{FF2B5EF4-FFF2-40B4-BE49-F238E27FC236}">
                            <a16:creationId xmlns:a16="http://schemas.microsoft.com/office/drawing/2014/main" id="{751486AD-E497-4A8E-81ED-8E2C73D89E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46" name="Rounded Rectangle 975">
                        <a:extLst>
                          <a:ext uri="{FF2B5EF4-FFF2-40B4-BE49-F238E27FC236}">
                            <a16:creationId xmlns:a16="http://schemas.microsoft.com/office/drawing/2014/main" id="{052C717C-CBFE-47EB-B19E-C8144B7013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47" name="Rounded Rectangle 976">
                        <a:extLst>
                          <a:ext uri="{FF2B5EF4-FFF2-40B4-BE49-F238E27FC236}">
                            <a16:creationId xmlns:a16="http://schemas.microsoft.com/office/drawing/2014/main" id="{FBA69C6B-7219-4116-9842-D6B88A4AC3F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70C26711-337B-4C6E-8F9A-2E90DA474A59}"/>
                    </a:ext>
                  </a:extLst>
                </p:cNvPr>
                <p:cNvGrpSpPr/>
                <p:nvPr/>
              </p:nvGrpSpPr>
              <p:grpSpPr>
                <a:xfrm>
                  <a:off x="39263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130" name="Group 129">
                    <a:extLst>
                      <a:ext uri="{FF2B5EF4-FFF2-40B4-BE49-F238E27FC236}">
                        <a16:creationId xmlns:a16="http://schemas.microsoft.com/office/drawing/2014/main" id="{ABAD3C1F-4D10-4408-8C2B-22629E364FB2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138" name="Rounded Rectangle 967">
                      <a:extLst>
                        <a:ext uri="{FF2B5EF4-FFF2-40B4-BE49-F238E27FC236}">
                          <a16:creationId xmlns:a16="http://schemas.microsoft.com/office/drawing/2014/main" id="{A466F2AE-9CE9-4783-A1F4-0985EC7F22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39" name="TextBox 138">
                      <a:extLst>
                        <a:ext uri="{FF2B5EF4-FFF2-40B4-BE49-F238E27FC236}">
                          <a16:creationId xmlns:a16="http://schemas.microsoft.com/office/drawing/2014/main" id="{55425339-717F-4F5B-9DB8-595994C3C16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131" name="Group 130">
                    <a:extLst>
                      <a:ext uri="{FF2B5EF4-FFF2-40B4-BE49-F238E27FC236}">
                        <a16:creationId xmlns:a16="http://schemas.microsoft.com/office/drawing/2014/main" id="{90115131-678E-4684-996E-9A4899943586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132" name="Rounded Rectangle 961">
                      <a:extLst>
                        <a:ext uri="{FF2B5EF4-FFF2-40B4-BE49-F238E27FC236}">
                          <a16:creationId xmlns:a16="http://schemas.microsoft.com/office/drawing/2014/main" id="{FDA7BC1D-0541-47DB-8ECC-7687A3ADA5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133" name="Group 132">
                      <a:extLst>
                        <a:ext uri="{FF2B5EF4-FFF2-40B4-BE49-F238E27FC236}">
                          <a16:creationId xmlns:a16="http://schemas.microsoft.com/office/drawing/2014/main" id="{EAE825F7-9714-46E5-AB42-7E993F85D7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134" name="Rounded Rectangle 963">
                        <a:extLst>
                          <a:ext uri="{FF2B5EF4-FFF2-40B4-BE49-F238E27FC236}">
                            <a16:creationId xmlns:a16="http://schemas.microsoft.com/office/drawing/2014/main" id="{A5D284B4-32C0-41FD-9C75-412F45B279E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35" name="Rounded Rectangle 964">
                        <a:extLst>
                          <a:ext uri="{FF2B5EF4-FFF2-40B4-BE49-F238E27FC236}">
                            <a16:creationId xmlns:a16="http://schemas.microsoft.com/office/drawing/2014/main" id="{F6F836C5-84D2-4670-A3B5-0D3B013ED7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36" name="Rounded Rectangle 965">
                        <a:extLst>
                          <a:ext uri="{FF2B5EF4-FFF2-40B4-BE49-F238E27FC236}">
                            <a16:creationId xmlns:a16="http://schemas.microsoft.com/office/drawing/2014/main" id="{1EFFC01E-75E7-4C85-A5C3-16ECAB219A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37" name="Rounded Rectangle 966">
                        <a:extLst>
                          <a:ext uri="{FF2B5EF4-FFF2-40B4-BE49-F238E27FC236}">
                            <a16:creationId xmlns:a16="http://schemas.microsoft.com/office/drawing/2014/main" id="{C39E047B-8601-4BDB-BABA-58AC91A5962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4C34FF0C-3D6C-4ECE-9397-5C234F32C537}"/>
                    </a:ext>
                  </a:extLst>
                </p:cNvPr>
                <p:cNvGrpSpPr/>
                <p:nvPr/>
              </p:nvGrpSpPr>
              <p:grpSpPr>
                <a:xfrm>
                  <a:off x="416129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120" name="Group 119">
                    <a:extLst>
                      <a:ext uri="{FF2B5EF4-FFF2-40B4-BE49-F238E27FC236}">
                        <a16:creationId xmlns:a16="http://schemas.microsoft.com/office/drawing/2014/main" id="{AF31991E-581D-44E4-97F9-BB0D8C558CFC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128" name="Rounded Rectangle 957">
                      <a:extLst>
                        <a:ext uri="{FF2B5EF4-FFF2-40B4-BE49-F238E27FC236}">
                          <a16:creationId xmlns:a16="http://schemas.microsoft.com/office/drawing/2014/main" id="{F98EB417-81D5-4B14-9BDD-6CFDDB5550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29" name="TextBox 128">
                      <a:extLst>
                        <a:ext uri="{FF2B5EF4-FFF2-40B4-BE49-F238E27FC236}">
                          <a16:creationId xmlns:a16="http://schemas.microsoft.com/office/drawing/2014/main" id="{793D2329-4B36-48FA-8ED3-EDCC2064A5D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121" name="Group 120">
                    <a:extLst>
                      <a:ext uri="{FF2B5EF4-FFF2-40B4-BE49-F238E27FC236}">
                        <a16:creationId xmlns:a16="http://schemas.microsoft.com/office/drawing/2014/main" id="{53D1EFE8-37FD-4D42-B492-27A3E0E7E739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122" name="Rounded Rectangle 951">
                      <a:extLst>
                        <a:ext uri="{FF2B5EF4-FFF2-40B4-BE49-F238E27FC236}">
                          <a16:creationId xmlns:a16="http://schemas.microsoft.com/office/drawing/2014/main" id="{5520F64E-E4F2-497A-9E32-578B0C9CB3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123" name="Group 122">
                      <a:extLst>
                        <a:ext uri="{FF2B5EF4-FFF2-40B4-BE49-F238E27FC236}">
                          <a16:creationId xmlns:a16="http://schemas.microsoft.com/office/drawing/2014/main" id="{00D05A05-19EF-433B-B723-F5B1C2855A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124" name="Rounded Rectangle 953">
                        <a:extLst>
                          <a:ext uri="{FF2B5EF4-FFF2-40B4-BE49-F238E27FC236}">
                            <a16:creationId xmlns:a16="http://schemas.microsoft.com/office/drawing/2014/main" id="{CAF60CEA-7A35-4856-BE4B-B993D3E611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25" name="Rounded Rectangle 954">
                        <a:extLst>
                          <a:ext uri="{FF2B5EF4-FFF2-40B4-BE49-F238E27FC236}">
                            <a16:creationId xmlns:a16="http://schemas.microsoft.com/office/drawing/2014/main" id="{287E9BDC-41D0-4B32-8297-EE3A87D389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26" name="Rounded Rectangle 955">
                        <a:extLst>
                          <a:ext uri="{FF2B5EF4-FFF2-40B4-BE49-F238E27FC236}">
                            <a16:creationId xmlns:a16="http://schemas.microsoft.com/office/drawing/2014/main" id="{E19281D6-933E-4DC9-ABDA-B99A6FB3AF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27" name="Rounded Rectangle 956">
                        <a:extLst>
                          <a:ext uri="{FF2B5EF4-FFF2-40B4-BE49-F238E27FC236}">
                            <a16:creationId xmlns:a16="http://schemas.microsoft.com/office/drawing/2014/main" id="{EDA4DD13-FCC4-4CB0-A706-89F8B669C7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" name="Group 86">
                  <a:extLst>
                    <a:ext uri="{FF2B5EF4-FFF2-40B4-BE49-F238E27FC236}">
                      <a16:creationId xmlns:a16="http://schemas.microsoft.com/office/drawing/2014/main" id="{30F2C6DB-8C67-46B4-8036-70651C4532AB}"/>
                    </a:ext>
                  </a:extLst>
                </p:cNvPr>
                <p:cNvGrpSpPr/>
                <p:nvPr/>
              </p:nvGrpSpPr>
              <p:grpSpPr>
                <a:xfrm>
                  <a:off x="43994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110" name="Group 109">
                    <a:extLst>
                      <a:ext uri="{FF2B5EF4-FFF2-40B4-BE49-F238E27FC236}">
                        <a16:creationId xmlns:a16="http://schemas.microsoft.com/office/drawing/2014/main" id="{1CC62653-37EC-498C-BF72-E2D5F9D49028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118" name="Rounded Rectangle 947">
                      <a:extLst>
                        <a:ext uri="{FF2B5EF4-FFF2-40B4-BE49-F238E27FC236}">
                          <a16:creationId xmlns:a16="http://schemas.microsoft.com/office/drawing/2014/main" id="{8B9C2FE3-9413-4F22-BAE9-BA52EA83B3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19" name="TextBox 118">
                      <a:extLst>
                        <a:ext uri="{FF2B5EF4-FFF2-40B4-BE49-F238E27FC236}">
                          <a16:creationId xmlns:a16="http://schemas.microsoft.com/office/drawing/2014/main" id="{3B16292E-007C-4A77-9099-01542241B73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111" name="Group 110">
                    <a:extLst>
                      <a:ext uri="{FF2B5EF4-FFF2-40B4-BE49-F238E27FC236}">
                        <a16:creationId xmlns:a16="http://schemas.microsoft.com/office/drawing/2014/main" id="{D9163D05-8C1C-44C9-AC3C-7F5979964761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112" name="Rounded Rectangle 941">
                      <a:extLst>
                        <a:ext uri="{FF2B5EF4-FFF2-40B4-BE49-F238E27FC236}">
                          <a16:creationId xmlns:a16="http://schemas.microsoft.com/office/drawing/2014/main" id="{7BDB1C4F-9474-4BF7-8443-BE95AA6B84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113" name="Group 112">
                      <a:extLst>
                        <a:ext uri="{FF2B5EF4-FFF2-40B4-BE49-F238E27FC236}">
                          <a16:creationId xmlns:a16="http://schemas.microsoft.com/office/drawing/2014/main" id="{EE4D31D3-5F2C-4355-BDA3-BB915F0D7E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114" name="Rounded Rectangle 943">
                        <a:extLst>
                          <a:ext uri="{FF2B5EF4-FFF2-40B4-BE49-F238E27FC236}">
                            <a16:creationId xmlns:a16="http://schemas.microsoft.com/office/drawing/2014/main" id="{4F94C7F7-7FC7-480D-83C5-9EF60A58E3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15" name="Rounded Rectangle 944">
                        <a:extLst>
                          <a:ext uri="{FF2B5EF4-FFF2-40B4-BE49-F238E27FC236}">
                            <a16:creationId xmlns:a16="http://schemas.microsoft.com/office/drawing/2014/main" id="{88E06EAD-0A9E-47B2-B15E-DD9420C25A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16" name="Rounded Rectangle 945">
                        <a:extLst>
                          <a:ext uri="{FF2B5EF4-FFF2-40B4-BE49-F238E27FC236}">
                            <a16:creationId xmlns:a16="http://schemas.microsoft.com/office/drawing/2014/main" id="{9063AE9A-D8E0-4C9A-A094-227B1F74351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17" name="Rounded Rectangle 946">
                        <a:extLst>
                          <a:ext uri="{FF2B5EF4-FFF2-40B4-BE49-F238E27FC236}">
                            <a16:creationId xmlns:a16="http://schemas.microsoft.com/office/drawing/2014/main" id="{6888D98C-018E-4F39-B1B2-10099B7099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8" name="Group 87">
                  <a:extLst>
                    <a:ext uri="{FF2B5EF4-FFF2-40B4-BE49-F238E27FC236}">
                      <a16:creationId xmlns:a16="http://schemas.microsoft.com/office/drawing/2014/main" id="{21EB10A3-D5C8-4BE8-B0AC-F1D0B5010B85}"/>
                    </a:ext>
                  </a:extLst>
                </p:cNvPr>
                <p:cNvGrpSpPr/>
                <p:nvPr/>
              </p:nvGrpSpPr>
              <p:grpSpPr>
                <a:xfrm>
                  <a:off x="46375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100" name="Group 99">
                    <a:extLst>
                      <a:ext uri="{FF2B5EF4-FFF2-40B4-BE49-F238E27FC236}">
                        <a16:creationId xmlns:a16="http://schemas.microsoft.com/office/drawing/2014/main" id="{E02DDBB0-22A8-425E-B249-7DE0B6847475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108" name="Rounded Rectangle 937">
                      <a:extLst>
                        <a:ext uri="{FF2B5EF4-FFF2-40B4-BE49-F238E27FC236}">
                          <a16:creationId xmlns:a16="http://schemas.microsoft.com/office/drawing/2014/main" id="{AE82D996-8F23-463F-A969-CF5699F568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09" name="TextBox 108">
                      <a:extLst>
                        <a:ext uri="{FF2B5EF4-FFF2-40B4-BE49-F238E27FC236}">
                          <a16:creationId xmlns:a16="http://schemas.microsoft.com/office/drawing/2014/main" id="{D843A1AA-A5C6-4B4D-A751-474D2B54460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B2E33858-CE1F-4217-898B-B0CB2FAABE66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102" name="Rounded Rectangle 931">
                      <a:extLst>
                        <a:ext uri="{FF2B5EF4-FFF2-40B4-BE49-F238E27FC236}">
                          <a16:creationId xmlns:a16="http://schemas.microsoft.com/office/drawing/2014/main" id="{624B0340-60ED-4CE6-A5C1-B8E91A29D3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103" name="Group 102">
                      <a:extLst>
                        <a:ext uri="{FF2B5EF4-FFF2-40B4-BE49-F238E27FC236}">
                          <a16:creationId xmlns:a16="http://schemas.microsoft.com/office/drawing/2014/main" id="{E64490BA-19BF-4962-8B47-C33E52E018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104" name="Rounded Rectangle 933">
                        <a:extLst>
                          <a:ext uri="{FF2B5EF4-FFF2-40B4-BE49-F238E27FC236}">
                            <a16:creationId xmlns:a16="http://schemas.microsoft.com/office/drawing/2014/main" id="{318268F1-53B1-4433-8721-044A2A26E9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05" name="Rounded Rectangle 934">
                        <a:extLst>
                          <a:ext uri="{FF2B5EF4-FFF2-40B4-BE49-F238E27FC236}">
                            <a16:creationId xmlns:a16="http://schemas.microsoft.com/office/drawing/2014/main" id="{3AD345B9-F2DF-4015-AE20-2EBA758E3E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06" name="Rounded Rectangle 935">
                        <a:extLst>
                          <a:ext uri="{FF2B5EF4-FFF2-40B4-BE49-F238E27FC236}">
                            <a16:creationId xmlns:a16="http://schemas.microsoft.com/office/drawing/2014/main" id="{84E9B3C4-AA0C-4861-9D9C-48002D1495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07" name="Rounded Rectangle 936">
                        <a:extLst>
                          <a:ext uri="{FF2B5EF4-FFF2-40B4-BE49-F238E27FC236}">
                            <a16:creationId xmlns:a16="http://schemas.microsoft.com/office/drawing/2014/main" id="{D9EAC291-DAA1-41B7-BBFA-2C3114462B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9" name="Group 88">
                  <a:extLst>
                    <a:ext uri="{FF2B5EF4-FFF2-40B4-BE49-F238E27FC236}">
                      <a16:creationId xmlns:a16="http://schemas.microsoft.com/office/drawing/2014/main" id="{45A48431-F254-4DC5-A95F-E7E12071792E}"/>
                    </a:ext>
                  </a:extLst>
                </p:cNvPr>
                <p:cNvGrpSpPr/>
                <p:nvPr/>
              </p:nvGrpSpPr>
              <p:grpSpPr>
                <a:xfrm>
                  <a:off x="487566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90" name="Group 89">
                    <a:extLst>
                      <a:ext uri="{FF2B5EF4-FFF2-40B4-BE49-F238E27FC236}">
                        <a16:creationId xmlns:a16="http://schemas.microsoft.com/office/drawing/2014/main" id="{6B477BD4-1ED9-429C-AC4A-4E24A620EA08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98" name="Rounded Rectangle 927">
                      <a:extLst>
                        <a:ext uri="{FF2B5EF4-FFF2-40B4-BE49-F238E27FC236}">
                          <a16:creationId xmlns:a16="http://schemas.microsoft.com/office/drawing/2014/main" id="{8ABDE1C8-D5B1-4962-9345-816721CC62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9" name="TextBox 98">
                      <a:extLst>
                        <a:ext uri="{FF2B5EF4-FFF2-40B4-BE49-F238E27FC236}">
                          <a16:creationId xmlns:a16="http://schemas.microsoft.com/office/drawing/2014/main" id="{03F02DF2-6416-4883-8199-9474DD27F03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91" name="Group 90">
                    <a:extLst>
                      <a:ext uri="{FF2B5EF4-FFF2-40B4-BE49-F238E27FC236}">
                        <a16:creationId xmlns:a16="http://schemas.microsoft.com/office/drawing/2014/main" id="{9BD1CB33-B39C-4543-80B6-8EA9B27731E7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92" name="Rounded Rectangle 921">
                      <a:extLst>
                        <a:ext uri="{FF2B5EF4-FFF2-40B4-BE49-F238E27FC236}">
                          <a16:creationId xmlns:a16="http://schemas.microsoft.com/office/drawing/2014/main" id="{230A347A-5BC8-4196-927C-A11120EA0C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93" name="Group 92">
                      <a:extLst>
                        <a:ext uri="{FF2B5EF4-FFF2-40B4-BE49-F238E27FC236}">
                          <a16:creationId xmlns:a16="http://schemas.microsoft.com/office/drawing/2014/main" id="{CCB3EBF8-0D54-481D-8D15-29D2E2C335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94" name="Rounded Rectangle 923">
                        <a:extLst>
                          <a:ext uri="{FF2B5EF4-FFF2-40B4-BE49-F238E27FC236}">
                            <a16:creationId xmlns:a16="http://schemas.microsoft.com/office/drawing/2014/main" id="{72ED818C-9A32-42D0-93AE-275A981946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5" name="Rounded Rectangle 924">
                        <a:extLst>
                          <a:ext uri="{FF2B5EF4-FFF2-40B4-BE49-F238E27FC236}">
                            <a16:creationId xmlns:a16="http://schemas.microsoft.com/office/drawing/2014/main" id="{64C4CC4B-046C-4CA8-923F-DB07DD55118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6" name="Rounded Rectangle 925">
                        <a:extLst>
                          <a:ext uri="{FF2B5EF4-FFF2-40B4-BE49-F238E27FC236}">
                            <a16:creationId xmlns:a16="http://schemas.microsoft.com/office/drawing/2014/main" id="{060E29EA-5790-4328-8586-6992CACE58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7" name="Rounded Rectangle 926">
                        <a:extLst>
                          <a:ext uri="{FF2B5EF4-FFF2-40B4-BE49-F238E27FC236}">
                            <a16:creationId xmlns:a16="http://schemas.microsoft.com/office/drawing/2014/main" id="{EFEB852E-D369-4F87-905C-215C5323358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4DF46A30-55CD-406E-A167-E0A4BA535291}"/>
                  </a:ext>
                </a:extLst>
              </p:cNvPr>
              <p:cNvGrpSpPr/>
              <p:nvPr/>
            </p:nvGrpSpPr>
            <p:grpSpPr>
              <a:xfrm>
                <a:off x="953244" y="2627755"/>
                <a:ext cx="1192088" cy="293930"/>
                <a:chOff x="3688215" y="1665279"/>
                <a:chExt cx="1436235" cy="3541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3AFE917E-4BEA-4F3D-9687-87136CF65C4D}"/>
                    </a:ext>
                  </a:extLst>
                </p:cNvPr>
                <p:cNvGrpSpPr/>
                <p:nvPr/>
              </p:nvGrpSpPr>
              <p:grpSpPr>
                <a:xfrm>
                  <a:off x="36882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74" name="Group 73">
                    <a:extLst>
                      <a:ext uri="{FF2B5EF4-FFF2-40B4-BE49-F238E27FC236}">
                        <a16:creationId xmlns:a16="http://schemas.microsoft.com/office/drawing/2014/main" id="{86CB7F4E-60E1-4E6F-95D0-E2E28F35ED4F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2" name="Rounded Rectangle 1044">
                      <a:extLst>
                        <a:ext uri="{FF2B5EF4-FFF2-40B4-BE49-F238E27FC236}">
                          <a16:creationId xmlns:a16="http://schemas.microsoft.com/office/drawing/2014/main" id="{D7812979-A422-4C59-9611-F8F04EE21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3" name="TextBox 82">
                      <a:extLst>
                        <a:ext uri="{FF2B5EF4-FFF2-40B4-BE49-F238E27FC236}">
                          <a16:creationId xmlns:a16="http://schemas.microsoft.com/office/drawing/2014/main" id="{93070F08-3DD3-4DB2-81DF-A7848E93588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75" name="Group 74">
                    <a:extLst>
                      <a:ext uri="{FF2B5EF4-FFF2-40B4-BE49-F238E27FC236}">
                        <a16:creationId xmlns:a16="http://schemas.microsoft.com/office/drawing/2014/main" id="{2E0F80BF-AE6B-44AC-A639-9F36BBB06F67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76" name="Rounded Rectangle 1038">
                      <a:extLst>
                        <a:ext uri="{FF2B5EF4-FFF2-40B4-BE49-F238E27FC236}">
                          <a16:creationId xmlns:a16="http://schemas.microsoft.com/office/drawing/2014/main" id="{46DAB716-6C0C-4CED-A3E5-4084EB0592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77" name="Group 76">
                      <a:extLst>
                        <a:ext uri="{FF2B5EF4-FFF2-40B4-BE49-F238E27FC236}">
                          <a16:creationId xmlns:a16="http://schemas.microsoft.com/office/drawing/2014/main" id="{048B9EBD-9564-4B7A-8EE6-089F8C61C3B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78" name="Rounded Rectangle 1040">
                        <a:extLst>
                          <a:ext uri="{FF2B5EF4-FFF2-40B4-BE49-F238E27FC236}">
                            <a16:creationId xmlns:a16="http://schemas.microsoft.com/office/drawing/2014/main" id="{88CAD551-3C09-462B-8CA6-622A48D1EC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79" name="Rounded Rectangle 1041">
                        <a:extLst>
                          <a:ext uri="{FF2B5EF4-FFF2-40B4-BE49-F238E27FC236}">
                            <a16:creationId xmlns:a16="http://schemas.microsoft.com/office/drawing/2014/main" id="{072CA78A-29F5-4AA4-9DAE-782BE03AFD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0" name="Rounded Rectangle 1042">
                        <a:extLst>
                          <a:ext uri="{FF2B5EF4-FFF2-40B4-BE49-F238E27FC236}">
                            <a16:creationId xmlns:a16="http://schemas.microsoft.com/office/drawing/2014/main" id="{6E842CE6-8983-46A5-AF70-D2A1D1962C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1" name="Rounded Rectangle 1043">
                        <a:extLst>
                          <a:ext uri="{FF2B5EF4-FFF2-40B4-BE49-F238E27FC236}">
                            <a16:creationId xmlns:a16="http://schemas.microsoft.com/office/drawing/2014/main" id="{5D71BF8D-59CF-4DD4-8834-50E21F4E57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55501460-208C-4F33-858D-C32E38618781}"/>
                    </a:ext>
                  </a:extLst>
                </p:cNvPr>
                <p:cNvGrpSpPr/>
                <p:nvPr/>
              </p:nvGrpSpPr>
              <p:grpSpPr>
                <a:xfrm>
                  <a:off x="39263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64" name="Group 63">
                    <a:extLst>
                      <a:ext uri="{FF2B5EF4-FFF2-40B4-BE49-F238E27FC236}">
                        <a16:creationId xmlns:a16="http://schemas.microsoft.com/office/drawing/2014/main" id="{7DFC54BF-8033-4405-B5F4-6367437C5CBE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72" name="Rounded Rectangle 1034">
                      <a:extLst>
                        <a:ext uri="{FF2B5EF4-FFF2-40B4-BE49-F238E27FC236}">
                          <a16:creationId xmlns:a16="http://schemas.microsoft.com/office/drawing/2014/main" id="{D8D559A1-5494-469E-A533-EE1428ED4E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73" name="TextBox 72">
                      <a:extLst>
                        <a:ext uri="{FF2B5EF4-FFF2-40B4-BE49-F238E27FC236}">
                          <a16:creationId xmlns:a16="http://schemas.microsoft.com/office/drawing/2014/main" id="{29539F27-C6E4-422C-90EE-024E56DF382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65" name="Group 64">
                    <a:extLst>
                      <a:ext uri="{FF2B5EF4-FFF2-40B4-BE49-F238E27FC236}">
                        <a16:creationId xmlns:a16="http://schemas.microsoft.com/office/drawing/2014/main" id="{66FD28B5-D9C7-4D2D-A301-CF88C4D8E51D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66" name="Rounded Rectangle 1028">
                      <a:extLst>
                        <a:ext uri="{FF2B5EF4-FFF2-40B4-BE49-F238E27FC236}">
                          <a16:creationId xmlns:a16="http://schemas.microsoft.com/office/drawing/2014/main" id="{9F587EA9-7D89-416B-8914-6AA630C567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67" name="Group 66">
                      <a:extLst>
                        <a:ext uri="{FF2B5EF4-FFF2-40B4-BE49-F238E27FC236}">
                          <a16:creationId xmlns:a16="http://schemas.microsoft.com/office/drawing/2014/main" id="{8FA1E145-1117-403D-9B1D-A463F692AC6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68" name="Rounded Rectangle 1030">
                        <a:extLst>
                          <a:ext uri="{FF2B5EF4-FFF2-40B4-BE49-F238E27FC236}">
                            <a16:creationId xmlns:a16="http://schemas.microsoft.com/office/drawing/2014/main" id="{EE10051B-E4EF-4180-B92E-FF48790A515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69" name="Rounded Rectangle 1031">
                        <a:extLst>
                          <a:ext uri="{FF2B5EF4-FFF2-40B4-BE49-F238E27FC236}">
                            <a16:creationId xmlns:a16="http://schemas.microsoft.com/office/drawing/2014/main" id="{57463D10-B7EE-4AFB-9685-A166A4B498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70" name="Rounded Rectangle 1032">
                        <a:extLst>
                          <a:ext uri="{FF2B5EF4-FFF2-40B4-BE49-F238E27FC236}">
                            <a16:creationId xmlns:a16="http://schemas.microsoft.com/office/drawing/2014/main" id="{4467C051-22B3-44CE-8E22-5AC581FCFE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71" name="Rounded Rectangle 1033">
                        <a:extLst>
                          <a:ext uri="{FF2B5EF4-FFF2-40B4-BE49-F238E27FC236}">
                            <a16:creationId xmlns:a16="http://schemas.microsoft.com/office/drawing/2014/main" id="{E15B7BFD-C80F-4614-B411-6D04AA765A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A3F59AD2-7F7A-4C2A-93C1-3E1DCCA58A6D}"/>
                    </a:ext>
                  </a:extLst>
                </p:cNvPr>
                <p:cNvGrpSpPr/>
                <p:nvPr/>
              </p:nvGrpSpPr>
              <p:grpSpPr>
                <a:xfrm>
                  <a:off x="416129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54" name="Group 53">
                    <a:extLst>
                      <a:ext uri="{FF2B5EF4-FFF2-40B4-BE49-F238E27FC236}">
                        <a16:creationId xmlns:a16="http://schemas.microsoft.com/office/drawing/2014/main" id="{FAFD8EFD-9E29-45EC-8735-7DA91F45D053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62" name="Rounded Rectangle 1024">
                      <a:extLst>
                        <a:ext uri="{FF2B5EF4-FFF2-40B4-BE49-F238E27FC236}">
                          <a16:creationId xmlns:a16="http://schemas.microsoft.com/office/drawing/2014/main" id="{D079B3F5-61A2-4EE1-958D-ABA6EF9270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63" name="TextBox 62">
                      <a:extLst>
                        <a:ext uri="{FF2B5EF4-FFF2-40B4-BE49-F238E27FC236}">
                          <a16:creationId xmlns:a16="http://schemas.microsoft.com/office/drawing/2014/main" id="{D378AAA1-700C-4BF6-B010-35F9416F2AA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55" name="Group 54">
                    <a:extLst>
                      <a:ext uri="{FF2B5EF4-FFF2-40B4-BE49-F238E27FC236}">
                        <a16:creationId xmlns:a16="http://schemas.microsoft.com/office/drawing/2014/main" id="{78559BC4-143B-4416-BEBF-1C679C3B0597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56" name="Rounded Rectangle 1018">
                      <a:extLst>
                        <a:ext uri="{FF2B5EF4-FFF2-40B4-BE49-F238E27FC236}">
                          <a16:creationId xmlns:a16="http://schemas.microsoft.com/office/drawing/2014/main" id="{8BE3C0F0-6CCF-4046-92A9-75DCDC327C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57" name="Group 56">
                      <a:extLst>
                        <a:ext uri="{FF2B5EF4-FFF2-40B4-BE49-F238E27FC236}">
                          <a16:creationId xmlns:a16="http://schemas.microsoft.com/office/drawing/2014/main" id="{7AE0C493-7029-4EE6-A80F-0C6A0A3BC5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58" name="Rounded Rectangle 1020">
                        <a:extLst>
                          <a:ext uri="{FF2B5EF4-FFF2-40B4-BE49-F238E27FC236}">
                            <a16:creationId xmlns:a16="http://schemas.microsoft.com/office/drawing/2014/main" id="{930642AD-3A2A-4973-9CBD-98EADE41A89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59" name="Rounded Rectangle 1021">
                        <a:extLst>
                          <a:ext uri="{FF2B5EF4-FFF2-40B4-BE49-F238E27FC236}">
                            <a16:creationId xmlns:a16="http://schemas.microsoft.com/office/drawing/2014/main" id="{4B865A2A-334F-43AE-BC8A-7EFD7F31A3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60" name="Rounded Rectangle 1022">
                        <a:extLst>
                          <a:ext uri="{FF2B5EF4-FFF2-40B4-BE49-F238E27FC236}">
                            <a16:creationId xmlns:a16="http://schemas.microsoft.com/office/drawing/2014/main" id="{62442E73-8CAB-4BBB-A6FF-48E2A7546A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61" name="Rounded Rectangle 1023">
                        <a:extLst>
                          <a:ext uri="{FF2B5EF4-FFF2-40B4-BE49-F238E27FC236}">
                            <a16:creationId xmlns:a16="http://schemas.microsoft.com/office/drawing/2014/main" id="{51101C12-F076-48D3-B62A-44CDD262D6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BDEE918F-089D-4192-AE0D-76FA302F2F5D}"/>
                    </a:ext>
                  </a:extLst>
                </p:cNvPr>
                <p:cNvGrpSpPr/>
                <p:nvPr/>
              </p:nvGrpSpPr>
              <p:grpSpPr>
                <a:xfrm>
                  <a:off x="43994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44" name="Group 43">
                    <a:extLst>
                      <a:ext uri="{FF2B5EF4-FFF2-40B4-BE49-F238E27FC236}">
                        <a16:creationId xmlns:a16="http://schemas.microsoft.com/office/drawing/2014/main" id="{C6449F34-EA3D-447C-919C-DDB4A84BADF2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52" name="Rounded Rectangle 1014">
                      <a:extLst>
                        <a:ext uri="{FF2B5EF4-FFF2-40B4-BE49-F238E27FC236}">
                          <a16:creationId xmlns:a16="http://schemas.microsoft.com/office/drawing/2014/main" id="{92135A29-4637-44ED-B82B-7376FC1967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53" name="TextBox 52">
                      <a:extLst>
                        <a:ext uri="{FF2B5EF4-FFF2-40B4-BE49-F238E27FC236}">
                          <a16:creationId xmlns:a16="http://schemas.microsoft.com/office/drawing/2014/main" id="{81A7DA2E-7761-4841-ADD6-A1148050D68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45" name="Group 44">
                    <a:extLst>
                      <a:ext uri="{FF2B5EF4-FFF2-40B4-BE49-F238E27FC236}">
                        <a16:creationId xmlns:a16="http://schemas.microsoft.com/office/drawing/2014/main" id="{0CAE1806-B65B-412E-B1FA-D700FB4ADFC5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46" name="Rounded Rectangle 1008">
                      <a:extLst>
                        <a:ext uri="{FF2B5EF4-FFF2-40B4-BE49-F238E27FC236}">
                          <a16:creationId xmlns:a16="http://schemas.microsoft.com/office/drawing/2014/main" id="{26A827B6-1E9A-40C9-BDD3-2BC91F60AC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47" name="Group 46">
                      <a:extLst>
                        <a:ext uri="{FF2B5EF4-FFF2-40B4-BE49-F238E27FC236}">
                          <a16:creationId xmlns:a16="http://schemas.microsoft.com/office/drawing/2014/main" id="{92925E70-967E-46C4-8C2D-8E77BDD4D20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48" name="Rounded Rectangle 1010">
                        <a:extLst>
                          <a:ext uri="{FF2B5EF4-FFF2-40B4-BE49-F238E27FC236}">
                            <a16:creationId xmlns:a16="http://schemas.microsoft.com/office/drawing/2014/main" id="{4DC31A53-31DB-4646-8B2A-157CF21F64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49" name="Rounded Rectangle 1011">
                        <a:extLst>
                          <a:ext uri="{FF2B5EF4-FFF2-40B4-BE49-F238E27FC236}">
                            <a16:creationId xmlns:a16="http://schemas.microsoft.com/office/drawing/2014/main" id="{28050E1D-D1A7-4F5B-9BCE-01063D577A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50" name="Rounded Rectangle 1012">
                        <a:extLst>
                          <a:ext uri="{FF2B5EF4-FFF2-40B4-BE49-F238E27FC236}">
                            <a16:creationId xmlns:a16="http://schemas.microsoft.com/office/drawing/2014/main" id="{635C9DDF-3B58-4D6C-99B9-E8B230851C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51" name="Rounded Rectangle 1013">
                        <a:extLst>
                          <a:ext uri="{FF2B5EF4-FFF2-40B4-BE49-F238E27FC236}">
                            <a16:creationId xmlns:a16="http://schemas.microsoft.com/office/drawing/2014/main" id="{1B30962E-6265-4CC6-9020-5D0B9ACE58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4D30EBC3-C9E9-4D88-A104-02BFA18B96F3}"/>
                    </a:ext>
                  </a:extLst>
                </p:cNvPr>
                <p:cNvGrpSpPr/>
                <p:nvPr/>
              </p:nvGrpSpPr>
              <p:grpSpPr>
                <a:xfrm>
                  <a:off x="46375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34" name="Group 33">
                    <a:extLst>
                      <a:ext uri="{FF2B5EF4-FFF2-40B4-BE49-F238E27FC236}">
                        <a16:creationId xmlns:a16="http://schemas.microsoft.com/office/drawing/2014/main" id="{27D46DAE-185F-40DE-A19E-DA17828C1ABB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42" name="Rounded Rectangle 1004">
                      <a:extLst>
                        <a:ext uri="{FF2B5EF4-FFF2-40B4-BE49-F238E27FC236}">
                          <a16:creationId xmlns:a16="http://schemas.microsoft.com/office/drawing/2014/main" id="{9F3D2FED-2F74-43EB-9905-379224D6F2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43" name="TextBox 42">
                      <a:extLst>
                        <a:ext uri="{FF2B5EF4-FFF2-40B4-BE49-F238E27FC236}">
                          <a16:creationId xmlns:a16="http://schemas.microsoft.com/office/drawing/2014/main" id="{795B8997-7F55-41E4-AEE5-5E07EE1FBDF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B7FB80C6-94FE-4877-9657-B50B8A711FF6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36" name="Rounded Rectangle 998">
                      <a:extLst>
                        <a:ext uri="{FF2B5EF4-FFF2-40B4-BE49-F238E27FC236}">
                          <a16:creationId xmlns:a16="http://schemas.microsoft.com/office/drawing/2014/main" id="{65018370-8B5B-4DDE-ABE4-F132BFFA6E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37" name="Group 36">
                      <a:extLst>
                        <a:ext uri="{FF2B5EF4-FFF2-40B4-BE49-F238E27FC236}">
                          <a16:creationId xmlns:a16="http://schemas.microsoft.com/office/drawing/2014/main" id="{EFB633C2-0BC1-4F5B-A339-D053FD3024B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38" name="Rounded Rectangle 1000">
                        <a:extLst>
                          <a:ext uri="{FF2B5EF4-FFF2-40B4-BE49-F238E27FC236}">
                            <a16:creationId xmlns:a16="http://schemas.microsoft.com/office/drawing/2014/main" id="{B54CF1CF-CDF6-4F86-92E9-5398E9840C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39" name="Rounded Rectangle 1001">
                        <a:extLst>
                          <a:ext uri="{FF2B5EF4-FFF2-40B4-BE49-F238E27FC236}">
                            <a16:creationId xmlns:a16="http://schemas.microsoft.com/office/drawing/2014/main" id="{700242A9-6DE6-466D-9FB5-BAB71F6845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40" name="Rounded Rectangle 1002">
                        <a:extLst>
                          <a:ext uri="{FF2B5EF4-FFF2-40B4-BE49-F238E27FC236}">
                            <a16:creationId xmlns:a16="http://schemas.microsoft.com/office/drawing/2014/main" id="{A01A227F-420A-4461-B74C-21C4ECDC019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41" name="Rounded Rectangle 1003">
                        <a:extLst>
                          <a:ext uri="{FF2B5EF4-FFF2-40B4-BE49-F238E27FC236}">
                            <a16:creationId xmlns:a16="http://schemas.microsoft.com/office/drawing/2014/main" id="{8CB846F5-2FAE-4FDA-9EAE-885A48518D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3190EE27-26D4-4E01-866F-6325DFEF3268}"/>
                    </a:ext>
                  </a:extLst>
                </p:cNvPr>
                <p:cNvGrpSpPr/>
                <p:nvPr/>
              </p:nvGrpSpPr>
              <p:grpSpPr>
                <a:xfrm>
                  <a:off x="487566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3829338E-03E8-4BBE-87F6-D1C91CF0A293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32" name="Rounded Rectangle 994">
                      <a:extLst>
                        <a:ext uri="{FF2B5EF4-FFF2-40B4-BE49-F238E27FC236}">
                          <a16:creationId xmlns:a16="http://schemas.microsoft.com/office/drawing/2014/main" id="{43143F44-EAA1-4865-8C56-767D01F0A5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33" name="TextBox 32">
                      <a:extLst>
                        <a:ext uri="{FF2B5EF4-FFF2-40B4-BE49-F238E27FC236}">
                          <a16:creationId xmlns:a16="http://schemas.microsoft.com/office/drawing/2014/main" id="{61C2AD13-DAB1-469A-BAC1-E127A1369FE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B407C313-53A3-4E66-9AA5-DD20D26C523C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26" name="Rounded Rectangle 988">
                      <a:extLst>
                        <a:ext uri="{FF2B5EF4-FFF2-40B4-BE49-F238E27FC236}">
                          <a16:creationId xmlns:a16="http://schemas.microsoft.com/office/drawing/2014/main" id="{03544CAA-9A4D-49C5-9F4B-A15C2969CF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27" name="Group 26">
                      <a:extLst>
                        <a:ext uri="{FF2B5EF4-FFF2-40B4-BE49-F238E27FC236}">
                          <a16:creationId xmlns:a16="http://schemas.microsoft.com/office/drawing/2014/main" id="{73BDBE8C-3F41-4D96-82C2-3E97069148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28" name="Rounded Rectangle 990">
                        <a:extLst>
                          <a:ext uri="{FF2B5EF4-FFF2-40B4-BE49-F238E27FC236}">
                            <a16:creationId xmlns:a16="http://schemas.microsoft.com/office/drawing/2014/main" id="{61A7893D-2B06-4C75-8E32-AF41E93B4F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29" name="Rounded Rectangle 991">
                        <a:extLst>
                          <a:ext uri="{FF2B5EF4-FFF2-40B4-BE49-F238E27FC236}">
                            <a16:creationId xmlns:a16="http://schemas.microsoft.com/office/drawing/2014/main" id="{30CACB45-2211-40C0-956A-A7C298C4B1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30" name="Rounded Rectangle 992">
                        <a:extLst>
                          <a:ext uri="{FF2B5EF4-FFF2-40B4-BE49-F238E27FC236}">
                            <a16:creationId xmlns:a16="http://schemas.microsoft.com/office/drawing/2014/main" id="{AD901190-C4D7-4BC1-BEE0-7AD11CF002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31" name="Rounded Rectangle 993">
                        <a:extLst>
                          <a:ext uri="{FF2B5EF4-FFF2-40B4-BE49-F238E27FC236}">
                            <a16:creationId xmlns:a16="http://schemas.microsoft.com/office/drawing/2014/main" id="{DC30A820-4EC2-4936-BD03-E0A3C47A336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C4F7052-CAAB-4AF2-A401-C030D7F38637}"/>
                  </a:ext>
                </a:extLst>
              </p:cNvPr>
              <p:cNvGrpSpPr/>
              <p:nvPr/>
            </p:nvGrpSpPr>
            <p:grpSpPr>
              <a:xfrm>
                <a:off x="1080378" y="2927802"/>
                <a:ext cx="984273" cy="137034"/>
                <a:chOff x="3755024" y="2263775"/>
                <a:chExt cx="1185863" cy="123825"/>
              </a:xfrm>
            </p:grpSpPr>
            <p:cxnSp>
              <p:nvCxnSpPr>
                <p:cNvPr id="12" name="Straight Arrow Connector 11">
                  <a:extLst>
                    <a:ext uri="{FF2B5EF4-FFF2-40B4-BE49-F238E27FC236}">
                      <a16:creationId xmlns:a16="http://schemas.microsoft.com/office/drawing/2014/main" id="{BA993AA3-D364-4AB1-8A9A-7F7A87C1A955}"/>
                    </a:ext>
                  </a:extLst>
                </p:cNvPr>
                <p:cNvCxnSpPr/>
                <p:nvPr/>
              </p:nvCxnSpPr>
              <p:spPr>
                <a:xfrm>
                  <a:off x="3993149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CF63A3E5-9EEF-4888-A68E-7EC009D15FF7}"/>
                    </a:ext>
                  </a:extLst>
                </p:cNvPr>
                <p:cNvCxnSpPr/>
                <p:nvPr/>
              </p:nvCxnSpPr>
              <p:spPr>
                <a:xfrm>
                  <a:off x="4226512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4" name="Straight Arrow Connector 13">
                  <a:extLst>
                    <a:ext uri="{FF2B5EF4-FFF2-40B4-BE49-F238E27FC236}">
                      <a16:creationId xmlns:a16="http://schemas.microsoft.com/office/drawing/2014/main" id="{3EB86B42-06F8-4221-8CE0-F069A78B14C6}"/>
                    </a:ext>
                  </a:extLst>
                </p:cNvPr>
                <p:cNvCxnSpPr/>
                <p:nvPr/>
              </p:nvCxnSpPr>
              <p:spPr>
                <a:xfrm>
                  <a:off x="4467018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5" name="Straight Arrow Connector 14">
                  <a:extLst>
                    <a:ext uri="{FF2B5EF4-FFF2-40B4-BE49-F238E27FC236}">
                      <a16:creationId xmlns:a16="http://schemas.microsoft.com/office/drawing/2014/main" id="{75C901C8-5417-4DC0-BC81-44E9166AA798}"/>
                    </a:ext>
                  </a:extLst>
                </p:cNvPr>
                <p:cNvCxnSpPr/>
                <p:nvPr/>
              </p:nvCxnSpPr>
              <p:spPr>
                <a:xfrm>
                  <a:off x="4702762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6" name="Straight Arrow Connector 15">
                  <a:extLst>
                    <a:ext uri="{FF2B5EF4-FFF2-40B4-BE49-F238E27FC236}">
                      <a16:creationId xmlns:a16="http://schemas.microsoft.com/office/drawing/2014/main" id="{FB023879-B59E-41D5-9687-83457E6B7563}"/>
                    </a:ext>
                  </a:extLst>
                </p:cNvPr>
                <p:cNvCxnSpPr/>
                <p:nvPr/>
              </p:nvCxnSpPr>
              <p:spPr>
                <a:xfrm>
                  <a:off x="4940887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7" name="Straight Arrow Connector 16">
                  <a:extLst>
                    <a:ext uri="{FF2B5EF4-FFF2-40B4-BE49-F238E27FC236}">
                      <a16:creationId xmlns:a16="http://schemas.microsoft.com/office/drawing/2014/main" id="{BEE15C08-E0BA-4EC9-901B-3FBE1CD7E88C}"/>
                    </a:ext>
                  </a:extLst>
                </p:cNvPr>
                <p:cNvCxnSpPr/>
                <p:nvPr/>
              </p:nvCxnSpPr>
              <p:spPr>
                <a:xfrm>
                  <a:off x="3755024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0BB9B93-8650-40CD-8BD8-33433AB2A91B}"/>
                  </a:ext>
                </a:extLst>
              </p:cNvPr>
              <p:cNvSpPr txBox="1"/>
              <p:nvPr/>
            </p:nvSpPr>
            <p:spPr>
              <a:xfrm>
                <a:off x="713946" y="1902190"/>
                <a:ext cx="1589407" cy="338554"/>
              </a:xfrm>
              <a:prstGeom prst="rect">
                <a:avLst/>
              </a:prstGeom>
              <a:noFill/>
            </p:spPr>
            <p:txBody>
              <a:bodyPr wrap="square" lIns="91433" tIns="45716" rIns="91433" bIns="45716" rtlCol="0">
                <a:spAutoFit/>
              </a:bodyPr>
              <a:lstStyle/>
              <a:p>
                <a:pPr algn="ctr" defTabSz="457020"/>
                <a:r>
                  <a:rPr lang="en-US" sz="1600" dirty="0">
                    <a:solidFill>
                      <a:srgbClr val="595959"/>
                    </a:solidFill>
                  </a:rPr>
                  <a:t>CPU 0</a:t>
                </a:r>
              </a:p>
            </p:txBody>
          </p:sp>
          <p:sp>
            <p:nvSpPr>
              <p:cNvPr id="11" name="Up-Down Arrow 329">
                <a:extLst>
                  <a:ext uri="{FF2B5EF4-FFF2-40B4-BE49-F238E27FC236}">
                    <a16:creationId xmlns:a16="http://schemas.microsoft.com/office/drawing/2014/main" id="{5D49A0DA-7216-4A43-A593-57FE710F2312}"/>
                  </a:ext>
                </a:extLst>
              </p:cNvPr>
              <p:cNvSpPr/>
              <p:nvPr/>
            </p:nvSpPr>
            <p:spPr>
              <a:xfrm>
                <a:off x="1428198" y="3355744"/>
                <a:ext cx="160904" cy="134938"/>
              </a:xfrm>
              <a:prstGeom prst="upDownArrow">
                <a:avLst>
                  <a:gd name="adj1" fmla="val 64334"/>
                  <a:gd name="adj2" fmla="val 24842"/>
                </a:avLst>
              </a:prstGeom>
              <a:solidFill>
                <a:srgbClr val="FFC000"/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" h="127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74EF17CC-335B-424F-B59D-2C4C54FF8476}"/>
                </a:ext>
              </a:extLst>
            </p:cNvPr>
            <p:cNvGrpSpPr/>
            <p:nvPr/>
          </p:nvGrpSpPr>
          <p:grpSpPr>
            <a:xfrm>
              <a:off x="5059020" y="2362300"/>
              <a:ext cx="2022560" cy="2593912"/>
              <a:chOff x="2201519" y="1901929"/>
              <a:chExt cx="2022560" cy="2593912"/>
            </a:xfrm>
          </p:grpSpPr>
          <p:sp>
            <p:nvSpPr>
              <p:cNvPr id="151" name="Rounded Rectangle 873">
                <a:extLst>
                  <a:ext uri="{FF2B5EF4-FFF2-40B4-BE49-F238E27FC236}">
                    <a16:creationId xmlns:a16="http://schemas.microsoft.com/office/drawing/2014/main" id="{408E1B8D-16CF-4F19-9112-21B7EA6D187F}"/>
                  </a:ext>
                </a:extLst>
              </p:cNvPr>
              <p:cNvSpPr/>
              <p:nvPr/>
            </p:nvSpPr>
            <p:spPr>
              <a:xfrm>
                <a:off x="2655117" y="2177781"/>
                <a:ext cx="1119866" cy="1604941"/>
              </a:xfrm>
              <a:prstGeom prst="roundRect">
                <a:avLst>
                  <a:gd name="adj" fmla="val 9942"/>
                </a:avLst>
              </a:prstGeom>
              <a:gradFill rotWithShape="1">
                <a:gsLst>
                  <a:gs pos="1000">
                    <a:srgbClr val="76B900">
                      <a:lumMod val="75000"/>
                    </a:srgbClr>
                  </a:gs>
                  <a:gs pos="86000">
                    <a:srgbClr val="76B900"/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" name="Up-Down Arrow 874">
                <a:extLst>
                  <a:ext uri="{FF2B5EF4-FFF2-40B4-BE49-F238E27FC236}">
                    <a16:creationId xmlns:a16="http://schemas.microsoft.com/office/drawing/2014/main" id="{87B0CBB7-9EAB-4F31-94D1-19743E03834E}"/>
                  </a:ext>
                </a:extLst>
              </p:cNvPr>
              <p:cNvSpPr/>
              <p:nvPr/>
            </p:nvSpPr>
            <p:spPr>
              <a:xfrm>
                <a:off x="2802916" y="3861978"/>
                <a:ext cx="771780" cy="178471"/>
              </a:xfrm>
              <a:prstGeom prst="upDownArrow">
                <a:avLst>
                  <a:gd name="adj1" fmla="val 64334"/>
                  <a:gd name="adj2" fmla="val 24842"/>
                </a:avLst>
              </a:prstGeom>
              <a:solidFill>
                <a:srgbClr val="FFC000"/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" h="127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" name="Rounded Rectangle 881">
                <a:extLst>
                  <a:ext uri="{FF2B5EF4-FFF2-40B4-BE49-F238E27FC236}">
                    <a16:creationId xmlns:a16="http://schemas.microsoft.com/office/drawing/2014/main" id="{B13BA7A5-56AF-499F-AB52-9EE7D8E9F09B}"/>
                  </a:ext>
                </a:extLst>
              </p:cNvPr>
              <p:cNvSpPr/>
              <p:nvPr/>
            </p:nvSpPr>
            <p:spPr>
              <a:xfrm>
                <a:off x="2613865" y="4092095"/>
                <a:ext cx="1197868" cy="403746"/>
              </a:xfrm>
              <a:prstGeom prst="roundRect">
                <a:avLst/>
              </a:prstGeom>
              <a:gradFill rotWithShape="1">
                <a:gsLst>
                  <a:gs pos="0">
                    <a:srgbClr val="FFC000">
                      <a:lumMod val="75000"/>
                    </a:srgbClr>
                  </a:gs>
                  <a:gs pos="80000">
                    <a:srgbClr val="FFC000">
                      <a:lumMod val="60000"/>
                      <a:lumOff val="40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050" kern="0" dirty="0">
                    <a:solidFill>
                      <a:srgbClr val="FFFFFF"/>
                    </a:solidFill>
                    <a:latin typeface="Trebuchet MS"/>
                  </a:rPr>
                  <a:t>High Bandwidth Memory</a:t>
                </a:r>
              </a:p>
            </p:txBody>
          </p:sp>
          <p:sp>
            <p:nvSpPr>
              <p:cNvPr id="154" name="Rounded Rectangle 883">
                <a:extLst>
                  <a:ext uri="{FF2B5EF4-FFF2-40B4-BE49-F238E27FC236}">
                    <a16:creationId xmlns:a16="http://schemas.microsoft.com/office/drawing/2014/main" id="{DE29C145-1DB4-44B7-AF76-E1149976E965}"/>
                  </a:ext>
                </a:extLst>
              </p:cNvPr>
              <p:cNvSpPr/>
              <p:nvPr/>
            </p:nvSpPr>
            <p:spPr>
              <a:xfrm>
                <a:off x="2779438" y="3671901"/>
                <a:ext cx="854893" cy="136347"/>
              </a:xfrm>
              <a:prstGeom prst="roundRect">
                <a:avLst/>
              </a:prstGeom>
              <a:gradFill rotWithShape="1">
                <a:gsLst>
                  <a:gs pos="40000">
                    <a:srgbClr val="FFC000">
                      <a:lumMod val="75000"/>
                    </a:srgbClr>
                  </a:gs>
                  <a:gs pos="100000">
                    <a:srgbClr val="FFC000">
                      <a:lumMod val="75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800" kern="0" dirty="0">
                    <a:solidFill>
                      <a:srgbClr val="FFFFFF"/>
                    </a:solidFill>
                    <a:latin typeface="Trebuchet MS"/>
                  </a:rPr>
                  <a:t>Shared Cache</a:t>
                </a:r>
              </a:p>
            </p:txBody>
          </p:sp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D77ABD6-3964-4D84-B793-9DA8C2FC09CB}"/>
                  </a:ext>
                </a:extLst>
              </p:cNvPr>
              <p:cNvGrpSpPr/>
              <p:nvPr/>
            </p:nvGrpSpPr>
            <p:grpSpPr>
              <a:xfrm>
                <a:off x="2763833" y="3387736"/>
                <a:ext cx="848380" cy="91819"/>
                <a:chOff x="5764698" y="3240790"/>
                <a:chExt cx="1280160" cy="138550"/>
              </a:xfrm>
            </p:grpSpPr>
            <p:sp>
              <p:nvSpPr>
                <p:cNvPr id="304" name="Rectangle 303">
                  <a:extLst>
                    <a:ext uri="{FF2B5EF4-FFF2-40B4-BE49-F238E27FC236}">
                      <a16:creationId xmlns:a16="http://schemas.microsoft.com/office/drawing/2014/main" id="{88A7DE8F-E62A-4251-A10E-6AC037979FE7}"/>
                    </a:ext>
                  </a:extLst>
                </p:cNvPr>
                <p:cNvSpPr/>
                <p:nvPr/>
              </p:nvSpPr>
              <p:spPr>
                <a:xfrm>
                  <a:off x="5764698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5" name="Rectangle 304">
                  <a:extLst>
                    <a:ext uri="{FF2B5EF4-FFF2-40B4-BE49-F238E27FC236}">
                      <a16:creationId xmlns:a16="http://schemas.microsoft.com/office/drawing/2014/main" id="{C88778E9-B943-4C3A-9F12-C246AC975569}"/>
                    </a:ext>
                  </a:extLst>
                </p:cNvPr>
                <p:cNvSpPr/>
                <p:nvPr/>
              </p:nvSpPr>
              <p:spPr>
                <a:xfrm>
                  <a:off x="5921504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6" name="Rectangle 305">
                  <a:extLst>
                    <a:ext uri="{FF2B5EF4-FFF2-40B4-BE49-F238E27FC236}">
                      <a16:creationId xmlns:a16="http://schemas.microsoft.com/office/drawing/2014/main" id="{78422A2F-4BDC-4EF1-B4BA-FA57A231969C}"/>
                    </a:ext>
                  </a:extLst>
                </p:cNvPr>
                <p:cNvSpPr/>
                <p:nvPr/>
              </p:nvSpPr>
              <p:spPr>
                <a:xfrm>
                  <a:off x="6093989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7" name="Rectangle 306">
                  <a:extLst>
                    <a:ext uri="{FF2B5EF4-FFF2-40B4-BE49-F238E27FC236}">
                      <a16:creationId xmlns:a16="http://schemas.microsoft.com/office/drawing/2014/main" id="{3F3C371B-03AF-478E-A47E-10744E216963}"/>
                    </a:ext>
                  </a:extLst>
                </p:cNvPr>
                <p:cNvSpPr/>
                <p:nvPr/>
              </p:nvSpPr>
              <p:spPr>
                <a:xfrm>
                  <a:off x="6250796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8" name="Rectangle 307">
                  <a:extLst>
                    <a:ext uri="{FF2B5EF4-FFF2-40B4-BE49-F238E27FC236}">
                      <a16:creationId xmlns:a16="http://schemas.microsoft.com/office/drawing/2014/main" id="{917BDFC4-DB81-4C77-870F-2524F49FA913}"/>
                    </a:ext>
                  </a:extLst>
                </p:cNvPr>
                <p:cNvSpPr/>
                <p:nvPr/>
              </p:nvSpPr>
              <p:spPr>
                <a:xfrm>
                  <a:off x="6423281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9" name="Rectangle 308">
                  <a:extLst>
                    <a:ext uri="{FF2B5EF4-FFF2-40B4-BE49-F238E27FC236}">
                      <a16:creationId xmlns:a16="http://schemas.microsoft.com/office/drawing/2014/main" id="{9407E560-F99E-4D87-AC80-D2DF7A255E44}"/>
                    </a:ext>
                  </a:extLst>
                </p:cNvPr>
                <p:cNvSpPr/>
                <p:nvPr/>
              </p:nvSpPr>
              <p:spPr>
                <a:xfrm>
                  <a:off x="6580087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10" name="Rectangle 309">
                  <a:extLst>
                    <a:ext uri="{FF2B5EF4-FFF2-40B4-BE49-F238E27FC236}">
                      <a16:creationId xmlns:a16="http://schemas.microsoft.com/office/drawing/2014/main" id="{907685FF-6D3E-4A5D-A52E-93E5D4B0AE28}"/>
                    </a:ext>
                  </a:extLst>
                </p:cNvPr>
                <p:cNvSpPr/>
                <p:nvPr/>
              </p:nvSpPr>
              <p:spPr>
                <a:xfrm>
                  <a:off x="6752572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11" name="Rectangle 310">
                  <a:extLst>
                    <a:ext uri="{FF2B5EF4-FFF2-40B4-BE49-F238E27FC236}">
                      <a16:creationId xmlns:a16="http://schemas.microsoft.com/office/drawing/2014/main" id="{E0C04E96-D95F-44BB-84FD-8278F100AC8C}"/>
                    </a:ext>
                  </a:extLst>
                </p:cNvPr>
                <p:cNvSpPr/>
                <p:nvPr/>
              </p:nvSpPr>
              <p:spPr>
                <a:xfrm>
                  <a:off x="6909378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807811DB-457C-43EC-BDB4-240A98DA0FAF}"/>
                  </a:ext>
                </a:extLst>
              </p:cNvPr>
              <p:cNvGrpSpPr/>
              <p:nvPr/>
            </p:nvGrpSpPr>
            <p:grpSpPr>
              <a:xfrm>
                <a:off x="2665726" y="3370252"/>
                <a:ext cx="978420" cy="112183"/>
                <a:chOff x="5664483" y="3223318"/>
                <a:chExt cx="1476374" cy="169277"/>
              </a:xfrm>
            </p:grpSpPr>
            <p:sp>
              <p:nvSpPr>
                <p:cNvPr id="296" name="TextBox 295">
                  <a:extLst>
                    <a:ext uri="{FF2B5EF4-FFF2-40B4-BE49-F238E27FC236}">
                      <a16:creationId xmlns:a16="http://schemas.microsoft.com/office/drawing/2014/main" id="{F1269796-E603-4AE5-B332-AA72D30A2972}"/>
                    </a:ext>
                  </a:extLst>
                </p:cNvPr>
                <p:cNvSpPr txBox="1"/>
                <p:nvPr/>
              </p:nvSpPr>
              <p:spPr>
                <a:xfrm>
                  <a:off x="5664483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297" name="TextBox 296">
                  <a:extLst>
                    <a:ext uri="{FF2B5EF4-FFF2-40B4-BE49-F238E27FC236}">
                      <a16:creationId xmlns:a16="http://schemas.microsoft.com/office/drawing/2014/main" id="{F44ACF51-C09F-48C3-866C-60FB142DD447}"/>
                    </a:ext>
                  </a:extLst>
                </p:cNvPr>
                <p:cNvSpPr txBox="1"/>
                <p:nvPr/>
              </p:nvSpPr>
              <p:spPr>
                <a:xfrm>
                  <a:off x="5819264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298" name="TextBox 297">
                  <a:extLst>
                    <a:ext uri="{FF2B5EF4-FFF2-40B4-BE49-F238E27FC236}">
                      <a16:creationId xmlns:a16="http://schemas.microsoft.com/office/drawing/2014/main" id="{B5A14E78-C841-439E-A353-F9ADDF2E88B7}"/>
                    </a:ext>
                  </a:extLst>
                </p:cNvPr>
                <p:cNvSpPr txBox="1"/>
                <p:nvPr/>
              </p:nvSpPr>
              <p:spPr>
                <a:xfrm>
                  <a:off x="599785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299" name="TextBox 298">
                  <a:extLst>
                    <a:ext uri="{FF2B5EF4-FFF2-40B4-BE49-F238E27FC236}">
                      <a16:creationId xmlns:a16="http://schemas.microsoft.com/office/drawing/2014/main" id="{DCFB9BB0-1493-4448-A2F1-B8C0C8C657CD}"/>
                    </a:ext>
                  </a:extLst>
                </p:cNvPr>
                <p:cNvSpPr txBox="1"/>
                <p:nvPr/>
              </p:nvSpPr>
              <p:spPr>
                <a:xfrm>
                  <a:off x="615263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300" name="TextBox 299">
                  <a:extLst>
                    <a:ext uri="{FF2B5EF4-FFF2-40B4-BE49-F238E27FC236}">
                      <a16:creationId xmlns:a16="http://schemas.microsoft.com/office/drawing/2014/main" id="{A44D2894-F4C7-40CA-A2CC-FBC2240379DB}"/>
                    </a:ext>
                  </a:extLst>
                </p:cNvPr>
                <p:cNvSpPr txBox="1"/>
                <p:nvPr/>
              </p:nvSpPr>
              <p:spPr>
                <a:xfrm>
                  <a:off x="6327264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301" name="TextBox 300">
                  <a:extLst>
                    <a:ext uri="{FF2B5EF4-FFF2-40B4-BE49-F238E27FC236}">
                      <a16:creationId xmlns:a16="http://schemas.microsoft.com/office/drawing/2014/main" id="{F3DFC0F2-5BFD-456D-BC6A-F7F77154FC7B}"/>
                    </a:ext>
                  </a:extLst>
                </p:cNvPr>
                <p:cNvSpPr txBox="1"/>
                <p:nvPr/>
              </p:nvSpPr>
              <p:spPr>
                <a:xfrm>
                  <a:off x="6482046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302" name="TextBox 301">
                  <a:extLst>
                    <a:ext uri="{FF2B5EF4-FFF2-40B4-BE49-F238E27FC236}">
                      <a16:creationId xmlns:a16="http://schemas.microsoft.com/office/drawing/2014/main" id="{09BDA8DE-C0D2-45E5-ABFE-41D76A6F58B7}"/>
                    </a:ext>
                  </a:extLst>
                </p:cNvPr>
                <p:cNvSpPr txBox="1"/>
                <p:nvPr/>
              </p:nvSpPr>
              <p:spPr>
                <a:xfrm>
                  <a:off x="666063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303" name="TextBox 302">
                  <a:extLst>
                    <a:ext uri="{FF2B5EF4-FFF2-40B4-BE49-F238E27FC236}">
                      <a16:creationId xmlns:a16="http://schemas.microsoft.com/office/drawing/2014/main" id="{EFFE0772-0781-405B-B46A-9C4912B999C1}"/>
                    </a:ext>
                  </a:extLst>
                </p:cNvPr>
                <p:cNvSpPr txBox="1"/>
                <p:nvPr/>
              </p:nvSpPr>
              <p:spPr>
                <a:xfrm>
                  <a:off x="6815421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97715225-88A9-40A0-B036-F4E39F3229B0}"/>
                  </a:ext>
                </a:extLst>
              </p:cNvPr>
              <p:cNvGrpSpPr/>
              <p:nvPr/>
            </p:nvGrpSpPr>
            <p:grpSpPr>
              <a:xfrm>
                <a:off x="2816096" y="3507961"/>
                <a:ext cx="758600" cy="142029"/>
                <a:chOff x="5832438" y="3378967"/>
                <a:chExt cx="1144680" cy="214313"/>
              </a:xfrm>
            </p:grpSpPr>
            <p:cxnSp>
              <p:nvCxnSpPr>
                <p:cNvPr id="288" name="Straight Arrow Connector 287">
                  <a:extLst>
                    <a:ext uri="{FF2B5EF4-FFF2-40B4-BE49-F238E27FC236}">
                      <a16:creationId xmlns:a16="http://schemas.microsoft.com/office/drawing/2014/main" id="{B515371D-7C07-495A-A9F8-791470D6D7A5}"/>
                    </a:ext>
                  </a:extLst>
                </p:cNvPr>
                <p:cNvCxnSpPr/>
                <p:nvPr/>
              </p:nvCxnSpPr>
              <p:spPr>
                <a:xfrm>
                  <a:off x="5832438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89" name="Straight Arrow Connector 288">
                  <a:extLst>
                    <a:ext uri="{FF2B5EF4-FFF2-40B4-BE49-F238E27FC236}">
                      <a16:creationId xmlns:a16="http://schemas.microsoft.com/office/drawing/2014/main" id="{E91D2139-9846-4D6E-A31E-5EB7AB88DEC1}"/>
                    </a:ext>
                  </a:extLst>
                </p:cNvPr>
                <p:cNvCxnSpPr/>
                <p:nvPr/>
              </p:nvCxnSpPr>
              <p:spPr>
                <a:xfrm>
                  <a:off x="5989244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0" name="Straight Arrow Connector 289">
                  <a:extLst>
                    <a:ext uri="{FF2B5EF4-FFF2-40B4-BE49-F238E27FC236}">
                      <a16:creationId xmlns:a16="http://schemas.microsoft.com/office/drawing/2014/main" id="{B6D21E06-537E-4D1D-B6B1-BE358909291A}"/>
                    </a:ext>
                  </a:extLst>
                </p:cNvPr>
                <p:cNvCxnSpPr/>
                <p:nvPr/>
              </p:nvCxnSpPr>
              <p:spPr>
                <a:xfrm>
                  <a:off x="6161729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1" name="Straight Arrow Connector 290">
                  <a:extLst>
                    <a:ext uri="{FF2B5EF4-FFF2-40B4-BE49-F238E27FC236}">
                      <a16:creationId xmlns:a16="http://schemas.microsoft.com/office/drawing/2014/main" id="{531D216B-8C46-4426-8CEE-20EA140F711D}"/>
                    </a:ext>
                  </a:extLst>
                </p:cNvPr>
                <p:cNvCxnSpPr/>
                <p:nvPr/>
              </p:nvCxnSpPr>
              <p:spPr>
                <a:xfrm>
                  <a:off x="6318536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2" name="Straight Arrow Connector 291">
                  <a:extLst>
                    <a:ext uri="{FF2B5EF4-FFF2-40B4-BE49-F238E27FC236}">
                      <a16:creationId xmlns:a16="http://schemas.microsoft.com/office/drawing/2014/main" id="{7AEE8113-FE78-4C2E-B930-858E9DC01A7F}"/>
                    </a:ext>
                  </a:extLst>
                </p:cNvPr>
                <p:cNvCxnSpPr/>
                <p:nvPr/>
              </p:nvCxnSpPr>
              <p:spPr>
                <a:xfrm>
                  <a:off x="6493950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3" name="Straight Arrow Connector 292">
                  <a:extLst>
                    <a:ext uri="{FF2B5EF4-FFF2-40B4-BE49-F238E27FC236}">
                      <a16:creationId xmlns:a16="http://schemas.microsoft.com/office/drawing/2014/main" id="{F633675C-FF75-4999-A8BA-2C5B8ECC6ADC}"/>
                    </a:ext>
                  </a:extLst>
                </p:cNvPr>
                <p:cNvCxnSpPr/>
                <p:nvPr/>
              </p:nvCxnSpPr>
              <p:spPr>
                <a:xfrm>
                  <a:off x="6647827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4" name="Straight Arrow Connector 293">
                  <a:extLst>
                    <a:ext uri="{FF2B5EF4-FFF2-40B4-BE49-F238E27FC236}">
                      <a16:creationId xmlns:a16="http://schemas.microsoft.com/office/drawing/2014/main" id="{3F015106-F851-4AED-9090-DDF692C30041}"/>
                    </a:ext>
                  </a:extLst>
                </p:cNvPr>
                <p:cNvCxnSpPr/>
                <p:nvPr/>
              </p:nvCxnSpPr>
              <p:spPr>
                <a:xfrm>
                  <a:off x="6823357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5" name="Straight Arrow Connector 294">
                  <a:extLst>
                    <a:ext uri="{FF2B5EF4-FFF2-40B4-BE49-F238E27FC236}">
                      <a16:creationId xmlns:a16="http://schemas.microsoft.com/office/drawing/2014/main" id="{886067CF-37FD-4CD5-95BC-B64A8146710A}"/>
                    </a:ext>
                  </a:extLst>
                </p:cNvPr>
                <p:cNvCxnSpPr/>
                <p:nvPr/>
              </p:nvCxnSpPr>
              <p:spPr>
                <a:xfrm>
                  <a:off x="6977118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9347D558-E6B8-42EC-88B6-993123AFADDD}"/>
                  </a:ext>
                </a:extLst>
              </p:cNvPr>
              <p:cNvSpPr txBox="1"/>
              <p:nvPr/>
            </p:nvSpPr>
            <p:spPr>
              <a:xfrm>
                <a:off x="2201519" y="1901929"/>
                <a:ext cx="2022560" cy="338554"/>
              </a:xfrm>
              <a:prstGeom prst="rect">
                <a:avLst/>
              </a:prstGeom>
              <a:noFill/>
            </p:spPr>
            <p:txBody>
              <a:bodyPr wrap="square" lIns="91433" tIns="45716" rIns="91433" bIns="45716" rtlCol="0">
                <a:spAutoFit/>
              </a:bodyPr>
              <a:lstStyle/>
              <a:p>
                <a:pPr algn="ctr" defTabSz="457020"/>
                <a:r>
                  <a:rPr lang="en-US" sz="1600" dirty="0">
                    <a:solidFill>
                      <a:srgbClr val="000000">
                        <a:lumMod val="65000"/>
                        <a:lumOff val="35000"/>
                      </a:srgbClr>
                    </a:solidFill>
                  </a:rPr>
                  <a:t>Device 0</a:t>
                </a:r>
              </a:p>
            </p:txBody>
          </p: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CC90A851-16A6-4E59-AEF4-6D6AE107E147}"/>
                  </a:ext>
                </a:extLst>
              </p:cNvPr>
              <p:cNvGrpSpPr/>
              <p:nvPr/>
            </p:nvGrpSpPr>
            <p:grpSpPr>
              <a:xfrm>
                <a:off x="2773038" y="2322373"/>
                <a:ext cx="871108" cy="1016293"/>
                <a:chOff x="5946775" y="1625600"/>
                <a:chExt cx="1314450" cy="1533525"/>
              </a:xfrm>
            </p:grpSpPr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088DC07F-45DE-489F-BCD8-FBC80DBDE989}"/>
                    </a:ext>
                  </a:extLst>
                </p:cNvPr>
                <p:cNvGrpSpPr/>
                <p:nvPr/>
              </p:nvGrpSpPr>
              <p:grpSpPr>
                <a:xfrm>
                  <a:off x="594677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273" name="Rectangle 272">
                    <a:extLst>
                      <a:ext uri="{FF2B5EF4-FFF2-40B4-BE49-F238E27FC236}">
                        <a16:creationId xmlns:a16="http://schemas.microsoft.com/office/drawing/2014/main" id="{29C5831F-E2BA-4865-995D-85C1890A4397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4" name="Rectangle 273">
                    <a:extLst>
                      <a:ext uri="{FF2B5EF4-FFF2-40B4-BE49-F238E27FC236}">
                        <a16:creationId xmlns:a16="http://schemas.microsoft.com/office/drawing/2014/main" id="{D4DD8822-D01B-4E00-B763-B93CBB438AF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5" name="Rectangle 274">
                    <a:extLst>
                      <a:ext uri="{FF2B5EF4-FFF2-40B4-BE49-F238E27FC236}">
                        <a16:creationId xmlns:a16="http://schemas.microsoft.com/office/drawing/2014/main" id="{9C545400-3BCC-4B20-A96D-4B9688473A2A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6" name="Rectangle 275">
                    <a:extLst>
                      <a:ext uri="{FF2B5EF4-FFF2-40B4-BE49-F238E27FC236}">
                        <a16:creationId xmlns:a16="http://schemas.microsoft.com/office/drawing/2014/main" id="{250479DC-F6BE-4294-A4E0-6D02B767EFF2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A00D9BC1-7DF5-4381-904B-B08F74C2693E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8" name="Rectangle 277">
                    <a:extLst>
                      <a:ext uri="{FF2B5EF4-FFF2-40B4-BE49-F238E27FC236}">
                        <a16:creationId xmlns:a16="http://schemas.microsoft.com/office/drawing/2014/main" id="{8B24DEC3-12A0-4DAF-A58D-2A536D10AA9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9" name="Rectangle 278">
                    <a:extLst>
                      <a:ext uri="{FF2B5EF4-FFF2-40B4-BE49-F238E27FC236}">
                        <a16:creationId xmlns:a16="http://schemas.microsoft.com/office/drawing/2014/main" id="{600732AF-EA6D-4DD3-A0D3-C15596AB1BC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0" name="Rectangle 279">
                    <a:extLst>
                      <a:ext uri="{FF2B5EF4-FFF2-40B4-BE49-F238E27FC236}">
                        <a16:creationId xmlns:a16="http://schemas.microsoft.com/office/drawing/2014/main" id="{64ACC25A-5445-4886-B174-1FB992E0A683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1" name="Rectangle 280">
                    <a:extLst>
                      <a:ext uri="{FF2B5EF4-FFF2-40B4-BE49-F238E27FC236}">
                        <a16:creationId xmlns:a16="http://schemas.microsoft.com/office/drawing/2014/main" id="{A6494CEE-14B4-4EE9-AB02-412638569D2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2" name="Rectangle 281">
                    <a:extLst>
                      <a:ext uri="{FF2B5EF4-FFF2-40B4-BE49-F238E27FC236}">
                        <a16:creationId xmlns:a16="http://schemas.microsoft.com/office/drawing/2014/main" id="{2EEBDD36-4CDA-443D-9FF4-9937702F305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3" name="Rectangle 282">
                    <a:extLst>
                      <a:ext uri="{FF2B5EF4-FFF2-40B4-BE49-F238E27FC236}">
                        <a16:creationId xmlns:a16="http://schemas.microsoft.com/office/drawing/2014/main" id="{48E5D3BD-AA37-426A-BB3A-778165DAC6D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4" name="Rectangle 283">
                    <a:extLst>
                      <a:ext uri="{FF2B5EF4-FFF2-40B4-BE49-F238E27FC236}">
                        <a16:creationId xmlns:a16="http://schemas.microsoft.com/office/drawing/2014/main" id="{13C683BF-F453-45AD-9C93-01E37E2B971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5" name="Rectangle 284">
                    <a:extLst>
                      <a:ext uri="{FF2B5EF4-FFF2-40B4-BE49-F238E27FC236}">
                        <a16:creationId xmlns:a16="http://schemas.microsoft.com/office/drawing/2014/main" id="{F95D7F35-E766-4A88-93CF-10C65D761C3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6" name="Rectangle 285">
                    <a:extLst>
                      <a:ext uri="{FF2B5EF4-FFF2-40B4-BE49-F238E27FC236}">
                        <a16:creationId xmlns:a16="http://schemas.microsoft.com/office/drawing/2014/main" id="{101D1BDB-7A83-41D9-9A80-CC443C4B989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7" name="Rectangle 286">
                    <a:extLst>
                      <a:ext uri="{FF2B5EF4-FFF2-40B4-BE49-F238E27FC236}">
                        <a16:creationId xmlns:a16="http://schemas.microsoft.com/office/drawing/2014/main" id="{8E90726E-6B15-47B4-8B6F-1AB1C0DA3598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62364761-14B2-431E-B62D-6D91A09DAE9B}"/>
                    </a:ext>
                  </a:extLst>
                </p:cNvPr>
                <p:cNvGrpSpPr/>
                <p:nvPr/>
              </p:nvGrpSpPr>
              <p:grpSpPr>
                <a:xfrm>
                  <a:off x="611505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258" name="Rectangle 257">
                    <a:extLst>
                      <a:ext uri="{FF2B5EF4-FFF2-40B4-BE49-F238E27FC236}">
                        <a16:creationId xmlns:a16="http://schemas.microsoft.com/office/drawing/2014/main" id="{3C2A4747-138E-418F-9497-FB7CC76FFE91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D28648F1-C450-4A6E-858F-764A7145BF7D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C62E2CA2-5AA2-4719-85ED-D425C786D3D5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FC53F1C9-A2E8-4039-9B5D-0D787B673387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DAB94440-819F-42FA-AD5F-183561AE2D1A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13E3F8C5-3CCF-4727-8056-401A9B2F811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4" name="Rectangle 263">
                    <a:extLst>
                      <a:ext uri="{FF2B5EF4-FFF2-40B4-BE49-F238E27FC236}">
                        <a16:creationId xmlns:a16="http://schemas.microsoft.com/office/drawing/2014/main" id="{B54AFFE1-BF7B-4B72-89B6-0FAF615CC09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5" name="Rectangle 264">
                    <a:extLst>
                      <a:ext uri="{FF2B5EF4-FFF2-40B4-BE49-F238E27FC236}">
                        <a16:creationId xmlns:a16="http://schemas.microsoft.com/office/drawing/2014/main" id="{EEFA198B-3686-41C2-9C57-D54D13D0851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6" name="Rectangle 265">
                    <a:extLst>
                      <a:ext uri="{FF2B5EF4-FFF2-40B4-BE49-F238E27FC236}">
                        <a16:creationId xmlns:a16="http://schemas.microsoft.com/office/drawing/2014/main" id="{37A0517A-1164-412D-8330-F8B7621ACAF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7" name="Rectangle 266">
                    <a:extLst>
                      <a:ext uri="{FF2B5EF4-FFF2-40B4-BE49-F238E27FC236}">
                        <a16:creationId xmlns:a16="http://schemas.microsoft.com/office/drawing/2014/main" id="{96F66C68-3C0A-42E2-B9A8-92D2924F4C5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8" name="Rectangle 267">
                    <a:extLst>
                      <a:ext uri="{FF2B5EF4-FFF2-40B4-BE49-F238E27FC236}">
                        <a16:creationId xmlns:a16="http://schemas.microsoft.com/office/drawing/2014/main" id="{33C8D0F3-4AE3-4DB3-992B-F78DF34B769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9" name="Rectangle 268">
                    <a:extLst>
                      <a:ext uri="{FF2B5EF4-FFF2-40B4-BE49-F238E27FC236}">
                        <a16:creationId xmlns:a16="http://schemas.microsoft.com/office/drawing/2014/main" id="{2675207C-638B-4130-8A53-23F9A31439C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0" name="Rectangle 269">
                    <a:extLst>
                      <a:ext uri="{FF2B5EF4-FFF2-40B4-BE49-F238E27FC236}">
                        <a16:creationId xmlns:a16="http://schemas.microsoft.com/office/drawing/2014/main" id="{9ED9FBF3-853D-4219-92E5-83A5847E90A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1" name="Rectangle 270">
                    <a:extLst>
                      <a:ext uri="{FF2B5EF4-FFF2-40B4-BE49-F238E27FC236}">
                        <a16:creationId xmlns:a16="http://schemas.microsoft.com/office/drawing/2014/main" id="{7B0C765C-BC46-4591-B096-EFA59A5DB46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2" name="Rectangle 271">
                    <a:extLst>
                      <a:ext uri="{FF2B5EF4-FFF2-40B4-BE49-F238E27FC236}">
                        <a16:creationId xmlns:a16="http://schemas.microsoft.com/office/drawing/2014/main" id="{025D5AEA-EC41-4440-BD25-81186C7FD1B8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5E63A3D9-375D-4EC3-9AC0-180F2375AA2C}"/>
                    </a:ext>
                  </a:extLst>
                </p:cNvPr>
                <p:cNvGrpSpPr/>
                <p:nvPr/>
              </p:nvGrpSpPr>
              <p:grpSpPr>
                <a:xfrm>
                  <a:off x="628332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243" name="Rectangle 242">
                    <a:extLst>
                      <a:ext uri="{FF2B5EF4-FFF2-40B4-BE49-F238E27FC236}">
                        <a16:creationId xmlns:a16="http://schemas.microsoft.com/office/drawing/2014/main" id="{E6494157-61F3-48A9-A4EC-6CB59530FFB1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4" name="Rectangle 243">
                    <a:extLst>
                      <a:ext uri="{FF2B5EF4-FFF2-40B4-BE49-F238E27FC236}">
                        <a16:creationId xmlns:a16="http://schemas.microsoft.com/office/drawing/2014/main" id="{6634BA57-81AF-42B7-8487-D1F588A0893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5" name="Rectangle 244">
                    <a:extLst>
                      <a:ext uri="{FF2B5EF4-FFF2-40B4-BE49-F238E27FC236}">
                        <a16:creationId xmlns:a16="http://schemas.microsoft.com/office/drawing/2014/main" id="{F29EA446-BDD7-4856-BE04-3DC1B5E9EA56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6" name="Rectangle 245">
                    <a:extLst>
                      <a:ext uri="{FF2B5EF4-FFF2-40B4-BE49-F238E27FC236}">
                        <a16:creationId xmlns:a16="http://schemas.microsoft.com/office/drawing/2014/main" id="{8A8920FB-05BE-4D8B-B962-680861A4BA1C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7" name="Rectangle 246">
                    <a:extLst>
                      <a:ext uri="{FF2B5EF4-FFF2-40B4-BE49-F238E27FC236}">
                        <a16:creationId xmlns:a16="http://schemas.microsoft.com/office/drawing/2014/main" id="{76D84CA4-F19A-40F8-9416-B0A61E91302E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8" name="Rectangle 247">
                    <a:extLst>
                      <a:ext uri="{FF2B5EF4-FFF2-40B4-BE49-F238E27FC236}">
                        <a16:creationId xmlns:a16="http://schemas.microsoft.com/office/drawing/2014/main" id="{FE63DEB8-69A4-4545-BC94-D0895EB7F0E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9" name="Rectangle 248">
                    <a:extLst>
                      <a:ext uri="{FF2B5EF4-FFF2-40B4-BE49-F238E27FC236}">
                        <a16:creationId xmlns:a16="http://schemas.microsoft.com/office/drawing/2014/main" id="{94169045-2720-47D5-928D-350410676FF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0" name="Rectangle 249">
                    <a:extLst>
                      <a:ext uri="{FF2B5EF4-FFF2-40B4-BE49-F238E27FC236}">
                        <a16:creationId xmlns:a16="http://schemas.microsoft.com/office/drawing/2014/main" id="{7C288F33-91AC-45A3-B55C-D5404263152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1" name="Rectangle 250">
                    <a:extLst>
                      <a:ext uri="{FF2B5EF4-FFF2-40B4-BE49-F238E27FC236}">
                        <a16:creationId xmlns:a16="http://schemas.microsoft.com/office/drawing/2014/main" id="{1552D820-53A1-4326-B433-60D57866568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2" name="Rectangle 251">
                    <a:extLst>
                      <a:ext uri="{FF2B5EF4-FFF2-40B4-BE49-F238E27FC236}">
                        <a16:creationId xmlns:a16="http://schemas.microsoft.com/office/drawing/2014/main" id="{F5352B85-3F4A-4627-8A82-5E8C80D75A0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3" name="Rectangle 252">
                    <a:extLst>
                      <a:ext uri="{FF2B5EF4-FFF2-40B4-BE49-F238E27FC236}">
                        <a16:creationId xmlns:a16="http://schemas.microsoft.com/office/drawing/2014/main" id="{83507EA2-E45D-4A70-B2E9-1C5A9D68C23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4" name="Rectangle 253">
                    <a:extLst>
                      <a:ext uri="{FF2B5EF4-FFF2-40B4-BE49-F238E27FC236}">
                        <a16:creationId xmlns:a16="http://schemas.microsoft.com/office/drawing/2014/main" id="{299B6961-C607-4EA2-883B-8A0EF623918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5" name="Rectangle 254">
                    <a:extLst>
                      <a:ext uri="{FF2B5EF4-FFF2-40B4-BE49-F238E27FC236}">
                        <a16:creationId xmlns:a16="http://schemas.microsoft.com/office/drawing/2014/main" id="{5CDEE631-C280-4B8E-8CE3-1C4D71471B5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6" name="Rectangle 255">
                    <a:extLst>
                      <a:ext uri="{FF2B5EF4-FFF2-40B4-BE49-F238E27FC236}">
                        <a16:creationId xmlns:a16="http://schemas.microsoft.com/office/drawing/2014/main" id="{1BBD0642-AC45-48C3-9153-BFBC4FDB5E4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7" name="Rectangle 256">
                    <a:extLst>
                      <a:ext uri="{FF2B5EF4-FFF2-40B4-BE49-F238E27FC236}">
                        <a16:creationId xmlns:a16="http://schemas.microsoft.com/office/drawing/2014/main" id="{59E7D927-02F6-41E5-88C5-E2735CD7629D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3" name="Group 162">
                  <a:extLst>
                    <a:ext uri="{FF2B5EF4-FFF2-40B4-BE49-F238E27FC236}">
                      <a16:creationId xmlns:a16="http://schemas.microsoft.com/office/drawing/2014/main" id="{6E3C6683-4049-4C75-BE19-F3BC048B8B01}"/>
                    </a:ext>
                  </a:extLst>
                </p:cNvPr>
                <p:cNvGrpSpPr/>
                <p:nvPr/>
              </p:nvGrpSpPr>
              <p:grpSpPr>
                <a:xfrm>
                  <a:off x="645160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228" name="Rectangle 227">
                    <a:extLst>
                      <a:ext uri="{FF2B5EF4-FFF2-40B4-BE49-F238E27FC236}">
                        <a16:creationId xmlns:a16="http://schemas.microsoft.com/office/drawing/2014/main" id="{CBB8AF86-7CC0-40B7-9963-D9A6A32263F4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9" name="Rectangle 228">
                    <a:extLst>
                      <a:ext uri="{FF2B5EF4-FFF2-40B4-BE49-F238E27FC236}">
                        <a16:creationId xmlns:a16="http://schemas.microsoft.com/office/drawing/2014/main" id="{F7454ED0-D21C-40B3-9C4E-9F6AB3FDEC10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0" name="Rectangle 229">
                    <a:extLst>
                      <a:ext uri="{FF2B5EF4-FFF2-40B4-BE49-F238E27FC236}">
                        <a16:creationId xmlns:a16="http://schemas.microsoft.com/office/drawing/2014/main" id="{AF289BBF-05C7-431F-8F3A-31992E4CCFC8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1" name="Rectangle 230">
                    <a:extLst>
                      <a:ext uri="{FF2B5EF4-FFF2-40B4-BE49-F238E27FC236}">
                        <a16:creationId xmlns:a16="http://schemas.microsoft.com/office/drawing/2014/main" id="{628DDB70-97CB-46ED-84B9-37B5760EE331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2" name="Rectangle 231">
                    <a:extLst>
                      <a:ext uri="{FF2B5EF4-FFF2-40B4-BE49-F238E27FC236}">
                        <a16:creationId xmlns:a16="http://schemas.microsoft.com/office/drawing/2014/main" id="{FD11CE9E-60A1-4BF8-9191-735BDA7A507A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3" name="Rectangle 232">
                    <a:extLst>
                      <a:ext uri="{FF2B5EF4-FFF2-40B4-BE49-F238E27FC236}">
                        <a16:creationId xmlns:a16="http://schemas.microsoft.com/office/drawing/2014/main" id="{73550940-A812-4C04-BD61-EBDDA48C51A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4" name="Rectangle 233">
                    <a:extLst>
                      <a:ext uri="{FF2B5EF4-FFF2-40B4-BE49-F238E27FC236}">
                        <a16:creationId xmlns:a16="http://schemas.microsoft.com/office/drawing/2014/main" id="{D5357DFF-1E6D-469B-9880-80FA18D0D0B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5" name="Rectangle 234">
                    <a:extLst>
                      <a:ext uri="{FF2B5EF4-FFF2-40B4-BE49-F238E27FC236}">
                        <a16:creationId xmlns:a16="http://schemas.microsoft.com/office/drawing/2014/main" id="{44E41C34-19AD-4342-9BDD-B6A053DFA37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6" name="Rectangle 235">
                    <a:extLst>
                      <a:ext uri="{FF2B5EF4-FFF2-40B4-BE49-F238E27FC236}">
                        <a16:creationId xmlns:a16="http://schemas.microsoft.com/office/drawing/2014/main" id="{43A5C5B5-C79C-4B73-ACE2-ACBC252ECA0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7" name="Rectangle 236">
                    <a:extLst>
                      <a:ext uri="{FF2B5EF4-FFF2-40B4-BE49-F238E27FC236}">
                        <a16:creationId xmlns:a16="http://schemas.microsoft.com/office/drawing/2014/main" id="{4C7228D6-5163-41B7-B083-D91A17291CD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8" name="Rectangle 237">
                    <a:extLst>
                      <a:ext uri="{FF2B5EF4-FFF2-40B4-BE49-F238E27FC236}">
                        <a16:creationId xmlns:a16="http://schemas.microsoft.com/office/drawing/2014/main" id="{9EA0E28D-EEDD-4718-9346-FA08FD908BB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9" name="Rectangle 238">
                    <a:extLst>
                      <a:ext uri="{FF2B5EF4-FFF2-40B4-BE49-F238E27FC236}">
                        <a16:creationId xmlns:a16="http://schemas.microsoft.com/office/drawing/2014/main" id="{0AEB3861-B662-4386-9FDE-8B80FC0C252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0" name="Rectangle 239">
                    <a:extLst>
                      <a:ext uri="{FF2B5EF4-FFF2-40B4-BE49-F238E27FC236}">
                        <a16:creationId xmlns:a16="http://schemas.microsoft.com/office/drawing/2014/main" id="{2CF5EF49-24CD-4A95-8ACD-5E6FBA2002C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1" name="Rectangle 240">
                    <a:extLst>
                      <a:ext uri="{FF2B5EF4-FFF2-40B4-BE49-F238E27FC236}">
                        <a16:creationId xmlns:a16="http://schemas.microsoft.com/office/drawing/2014/main" id="{6FF239CE-209B-44BE-B5CF-3C70531E34B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2" name="Rectangle 241">
                    <a:extLst>
                      <a:ext uri="{FF2B5EF4-FFF2-40B4-BE49-F238E27FC236}">
                        <a16:creationId xmlns:a16="http://schemas.microsoft.com/office/drawing/2014/main" id="{5507370E-163A-4957-A943-158C5C09EC22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4" name="Group 163">
                  <a:extLst>
                    <a:ext uri="{FF2B5EF4-FFF2-40B4-BE49-F238E27FC236}">
                      <a16:creationId xmlns:a16="http://schemas.microsoft.com/office/drawing/2014/main" id="{C92C21BC-A592-4632-AF1F-433DB0F0F05F}"/>
                    </a:ext>
                  </a:extLst>
                </p:cNvPr>
                <p:cNvGrpSpPr/>
                <p:nvPr/>
              </p:nvGrpSpPr>
              <p:grpSpPr>
                <a:xfrm>
                  <a:off x="662305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213" name="Rectangle 212">
                    <a:extLst>
                      <a:ext uri="{FF2B5EF4-FFF2-40B4-BE49-F238E27FC236}">
                        <a16:creationId xmlns:a16="http://schemas.microsoft.com/office/drawing/2014/main" id="{287C686B-B506-428D-A808-86F88D9F38B5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4" name="Rectangle 213">
                    <a:extLst>
                      <a:ext uri="{FF2B5EF4-FFF2-40B4-BE49-F238E27FC236}">
                        <a16:creationId xmlns:a16="http://schemas.microsoft.com/office/drawing/2014/main" id="{0D03C276-8517-4CD8-9C46-E4E875A07A8D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5" name="Rectangle 214">
                    <a:extLst>
                      <a:ext uri="{FF2B5EF4-FFF2-40B4-BE49-F238E27FC236}">
                        <a16:creationId xmlns:a16="http://schemas.microsoft.com/office/drawing/2014/main" id="{60057A2F-F443-4AD1-AB25-177298CB0578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6" name="Rectangle 215">
                    <a:extLst>
                      <a:ext uri="{FF2B5EF4-FFF2-40B4-BE49-F238E27FC236}">
                        <a16:creationId xmlns:a16="http://schemas.microsoft.com/office/drawing/2014/main" id="{0F248A53-4A21-46CB-9D5F-83BC5D5B7B02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7" name="Rectangle 216">
                    <a:extLst>
                      <a:ext uri="{FF2B5EF4-FFF2-40B4-BE49-F238E27FC236}">
                        <a16:creationId xmlns:a16="http://schemas.microsoft.com/office/drawing/2014/main" id="{42BAF674-AD7B-49E9-A37E-0C777F2D1230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8" name="Rectangle 217">
                    <a:extLst>
                      <a:ext uri="{FF2B5EF4-FFF2-40B4-BE49-F238E27FC236}">
                        <a16:creationId xmlns:a16="http://schemas.microsoft.com/office/drawing/2014/main" id="{4E115B32-B204-4764-AEEF-3FE98EBE8BB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9" name="Rectangle 218">
                    <a:extLst>
                      <a:ext uri="{FF2B5EF4-FFF2-40B4-BE49-F238E27FC236}">
                        <a16:creationId xmlns:a16="http://schemas.microsoft.com/office/drawing/2014/main" id="{016D585A-4294-44A6-9D2E-4CB3856A354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0" name="Rectangle 219">
                    <a:extLst>
                      <a:ext uri="{FF2B5EF4-FFF2-40B4-BE49-F238E27FC236}">
                        <a16:creationId xmlns:a16="http://schemas.microsoft.com/office/drawing/2014/main" id="{7E1151D8-1E17-43DB-9E9E-340BDADDB82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1" name="Rectangle 220">
                    <a:extLst>
                      <a:ext uri="{FF2B5EF4-FFF2-40B4-BE49-F238E27FC236}">
                        <a16:creationId xmlns:a16="http://schemas.microsoft.com/office/drawing/2014/main" id="{E9E11810-22D5-47A4-B13C-D719BEF1BE9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2" name="Rectangle 221">
                    <a:extLst>
                      <a:ext uri="{FF2B5EF4-FFF2-40B4-BE49-F238E27FC236}">
                        <a16:creationId xmlns:a16="http://schemas.microsoft.com/office/drawing/2014/main" id="{44A41E32-8221-4EB5-8EF2-157528EB694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3" name="Rectangle 222">
                    <a:extLst>
                      <a:ext uri="{FF2B5EF4-FFF2-40B4-BE49-F238E27FC236}">
                        <a16:creationId xmlns:a16="http://schemas.microsoft.com/office/drawing/2014/main" id="{7B36CC6B-4750-4E77-A63F-0D289A06402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4" name="Rectangle 223">
                    <a:extLst>
                      <a:ext uri="{FF2B5EF4-FFF2-40B4-BE49-F238E27FC236}">
                        <a16:creationId xmlns:a16="http://schemas.microsoft.com/office/drawing/2014/main" id="{22706748-C8DA-4714-9527-3BC30E68F0B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5" name="Rectangle 224">
                    <a:extLst>
                      <a:ext uri="{FF2B5EF4-FFF2-40B4-BE49-F238E27FC236}">
                        <a16:creationId xmlns:a16="http://schemas.microsoft.com/office/drawing/2014/main" id="{04D7C520-B4A2-4906-BCEA-871511D9988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6" name="Rectangle 225">
                    <a:extLst>
                      <a:ext uri="{FF2B5EF4-FFF2-40B4-BE49-F238E27FC236}">
                        <a16:creationId xmlns:a16="http://schemas.microsoft.com/office/drawing/2014/main" id="{E1EF423F-3F60-4378-9600-8853137E5F1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7" name="Rectangle 226">
                    <a:extLst>
                      <a:ext uri="{FF2B5EF4-FFF2-40B4-BE49-F238E27FC236}">
                        <a16:creationId xmlns:a16="http://schemas.microsoft.com/office/drawing/2014/main" id="{42EAAAC4-7350-4656-8309-CD781DF2FE2A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F2A4740D-CBF2-4745-9598-07B6EA4C1009}"/>
                    </a:ext>
                  </a:extLst>
                </p:cNvPr>
                <p:cNvGrpSpPr/>
                <p:nvPr/>
              </p:nvGrpSpPr>
              <p:grpSpPr>
                <a:xfrm>
                  <a:off x="679132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198" name="Rectangle 197">
                    <a:extLst>
                      <a:ext uri="{FF2B5EF4-FFF2-40B4-BE49-F238E27FC236}">
                        <a16:creationId xmlns:a16="http://schemas.microsoft.com/office/drawing/2014/main" id="{6F154117-E22D-4CFD-A545-84867DC56BC1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9" name="Rectangle 198">
                    <a:extLst>
                      <a:ext uri="{FF2B5EF4-FFF2-40B4-BE49-F238E27FC236}">
                        <a16:creationId xmlns:a16="http://schemas.microsoft.com/office/drawing/2014/main" id="{4D23FD64-1B68-4A03-8E63-39AC1B4B99E2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0" name="Rectangle 199">
                    <a:extLst>
                      <a:ext uri="{FF2B5EF4-FFF2-40B4-BE49-F238E27FC236}">
                        <a16:creationId xmlns:a16="http://schemas.microsoft.com/office/drawing/2014/main" id="{2389EA8F-4B86-4F75-8F71-A21505C1A476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1" name="Rectangle 200">
                    <a:extLst>
                      <a:ext uri="{FF2B5EF4-FFF2-40B4-BE49-F238E27FC236}">
                        <a16:creationId xmlns:a16="http://schemas.microsoft.com/office/drawing/2014/main" id="{E8D70391-B427-4539-A3F5-CA8194EAF3F7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2" name="Rectangle 201">
                    <a:extLst>
                      <a:ext uri="{FF2B5EF4-FFF2-40B4-BE49-F238E27FC236}">
                        <a16:creationId xmlns:a16="http://schemas.microsoft.com/office/drawing/2014/main" id="{EA78B288-5A96-4FFA-8C1D-7DAA06740CD3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3" name="Rectangle 202">
                    <a:extLst>
                      <a:ext uri="{FF2B5EF4-FFF2-40B4-BE49-F238E27FC236}">
                        <a16:creationId xmlns:a16="http://schemas.microsoft.com/office/drawing/2014/main" id="{DE8684F8-2AE8-4B3A-82C1-6499D27AF99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4" name="Rectangle 203">
                    <a:extLst>
                      <a:ext uri="{FF2B5EF4-FFF2-40B4-BE49-F238E27FC236}">
                        <a16:creationId xmlns:a16="http://schemas.microsoft.com/office/drawing/2014/main" id="{DEA81FD0-A91B-4CAE-8651-9DC6C37D980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5" name="Rectangle 204">
                    <a:extLst>
                      <a:ext uri="{FF2B5EF4-FFF2-40B4-BE49-F238E27FC236}">
                        <a16:creationId xmlns:a16="http://schemas.microsoft.com/office/drawing/2014/main" id="{0744643E-2F4A-41EB-BADF-C926D58A204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6" name="Rectangle 205">
                    <a:extLst>
                      <a:ext uri="{FF2B5EF4-FFF2-40B4-BE49-F238E27FC236}">
                        <a16:creationId xmlns:a16="http://schemas.microsoft.com/office/drawing/2014/main" id="{8D4E9D8D-2289-4B04-8279-FC73FAAACBB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7" name="Rectangle 206">
                    <a:extLst>
                      <a:ext uri="{FF2B5EF4-FFF2-40B4-BE49-F238E27FC236}">
                        <a16:creationId xmlns:a16="http://schemas.microsoft.com/office/drawing/2014/main" id="{53DB05D4-84D5-4571-9DD8-09784553EA7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8" name="Rectangle 207">
                    <a:extLst>
                      <a:ext uri="{FF2B5EF4-FFF2-40B4-BE49-F238E27FC236}">
                        <a16:creationId xmlns:a16="http://schemas.microsoft.com/office/drawing/2014/main" id="{850013E2-D6B4-4E8D-A54F-434742A798D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9" name="Rectangle 208">
                    <a:extLst>
                      <a:ext uri="{FF2B5EF4-FFF2-40B4-BE49-F238E27FC236}">
                        <a16:creationId xmlns:a16="http://schemas.microsoft.com/office/drawing/2014/main" id="{5E55B3F0-7E37-4AA1-9695-265A7E55184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0" name="Rectangle 209">
                    <a:extLst>
                      <a:ext uri="{FF2B5EF4-FFF2-40B4-BE49-F238E27FC236}">
                        <a16:creationId xmlns:a16="http://schemas.microsoft.com/office/drawing/2014/main" id="{6040B882-A86E-41B7-B8AF-1FEEC92BDC6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1" name="Rectangle 210">
                    <a:extLst>
                      <a:ext uri="{FF2B5EF4-FFF2-40B4-BE49-F238E27FC236}">
                        <a16:creationId xmlns:a16="http://schemas.microsoft.com/office/drawing/2014/main" id="{D99F871D-2810-4742-A83F-04FEBF0097D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2" name="Rectangle 211">
                    <a:extLst>
                      <a:ext uri="{FF2B5EF4-FFF2-40B4-BE49-F238E27FC236}">
                        <a16:creationId xmlns:a16="http://schemas.microsoft.com/office/drawing/2014/main" id="{3A04CEF7-EEE9-48F4-8F91-AB22FDB50A50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60AB0345-0301-4022-8934-1EDA0C44A487}"/>
                    </a:ext>
                  </a:extLst>
                </p:cNvPr>
                <p:cNvGrpSpPr/>
                <p:nvPr/>
              </p:nvGrpSpPr>
              <p:grpSpPr>
                <a:xfrm>
                  <a:off x="695960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183" name="Rectangle 182">
                    <a:extLst>
                      <a:ext uri="{FF2B5EF4-FFF2-40B4-BE49-F238E27FC236}">
                        <a16:creationId xmlns:a16="http://schemas.microsoft.com/office/drawing/2014/main" id="{13F8688B-79F4-4970-A873-552CDBCFF35C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4" name="Rectangle 183">
                    <a:extLst>
                      <a:ext uri="{FF2B5EF4-FFF2-40B4-BE49-F238E27FC236}">
                        <a16:creationId xmlns:a16="http://schemas.microsoft.com/office/drawing/2014/main" id="{369BD94B-C27F-400F-ABFE-33A6FF845660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5" name="Rectangle 184">
                    <a:extLst>
                      <a:ext uri="{FF2B5EF4-FFF2-40B4-BE49-F238E27FC236}">
                        <a16:creationId xmlns:a16="http://schemas.microsoft.com/office/drawing/2014/main" id="{8D258813-8563-4641-96A5-C9F40030C52A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6" name="Rectangle 185">
                    <a:extLst>
                      <a:ext uri="{FF2B5EF4-FFF2-40B4-BE49-F238E27FC236}">
                        <a16:creationId xmlns:a16="http://schemas.microsoft.com/office/drawing/2014/main" id="{C6BA5EA1-FC4F-410E-92D8-748898FC9198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7" name="Rectangle 186">
                    <a:extLst>
                      <a:ext uri="{FF2B5EF4-FFF2-40B4-BE49-F238E27FC236}">
                        <a16:creationId xmlns:a16="http://schemas.microsoft.com/office/drawing/2014/main" id="{77A2BE5D-5F23-469C-83C6-AEB8DFB43B81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8" name="Rectangle 187">
                    <a:extLst>
                      <a:ext uri="{FF2B5EF4-FFF2-40B4-BE49-F238E27FC236}">
                        <a16:creationId xmlns:a16="http://schemas.microsoft.com/office/drawing/2014/main" id="{966ADA49-B618-4300-BE7F-180B65B7515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9" name="Rectangle 188">
                    <a:extLst>
                      <a:ext uri="{FF2B5EF4-FFF2-40B4-BE49-F238E27FC236}">
                        <a16:creationId xmlns:a16="http://schemas.microsoft.com/office/drawing/2014/main" id="{CC62D696-896D-4556-A8B3-F4285EF4E96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0" name="Rectangle 189">
                    <a:extLst>
                      <a:ext uri="{FF2B5EF4-FFF2-40B4-BE49-F238E27FC236}">
                        <a16:creationId xmlns:a16="http://schemas.microsoft.com/office/drawing/2014/main" id="{CE579027-D938-47E5-84B3-69AF21B567C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1" name="Rectangle 190">
                    <a:extLst>
                      <a:ext uri="{FF2B5EF4-FFF2-40B4-BE49-F238E27FC236}">
                        <a16:creationId xmlns:a16="http://schemas.microsoft.com/office/drawing/2014/main" id="{9C86D348-34D6-40D5-A400-A9D79511088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2" name="Rectangle 191">
                    <a:extLst>
                      <a:ext uri="{FF2B5EF4-FFF2-40B4-BE49-F238E27FC236}">
                        <a16:creationId xmlns:a16="http://schemas.microsoft.com/office/drawing/2014/main" id="{797E2F16-5924-45CB-A262-7CD4CC83319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3" name="Rectangle 192">
                    <a:extLst>
                      <a:ext uri="{FF2B5EF4-FFF2-40B4-BE49-F238E27FC236}">
                        <a16:creationId xmlns:a16="http://schemas.microsoft.com/office/drawing/2014/main" id="{CAE76090-6168-42E5-B077-DE45C73D4C5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4" name="Rectangle 193">
                    <a:extLst>
                      <a:ext uri="{FF2B5EF4-FFF2-40B4-BE49-F238E27FC236}">
                        <a16:creationId xmlns:a16="http://schemas.microsoft.com/office/drawing/2014/main" id="{2F79B842-A82B-486D-AEB5-25397FF5DE8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5" name="Rectangle 194">
                    <a:extLst>
                      <a:ext uri="{FF2B5EF4-FFF2-40B4-BE49-F238E27FC236}">
                        <a16:creationId xmlns:a16="http://schemas.microsoft.com/office/drawing/2014/main" id="{ADB98061-DA54-4CC5-97AC-6351E4A004F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6" name="Rectangle 195">
                    <a:extLst>
                      <a:ext uri="{FF2B5EF4-FFF2-40B4-BE49-F238E27FC236}">
                        <a16:creationId xmlns:a16="http://schemas.microsoft.com/office/drawing/2014/main" id="{2B7B9C59-930A-461D-A56D-0E457E25020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7" name="Rectangle 196">
                    <a:extLst>
                      <a:ext uri="{FF2B5EF4-FFF2-40B4-BE49-F238E27FC236}">
                        <a16:creationId xmlns:a16="http://schemas.microsoft.com/office/drawing/2014/main" id="{C754E0DE-55D2-4365-95AE-72EE0889926E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DACCED97-217D-47B5-9440-59589E2C3973}"/>
                    </a:ext>
                  </a:extLst>
                </p:cNvPr>
                <p:cNvGrpSpPr/>
                <p:nvPr/>
              </p:nvGrpSpPr>
              <p:grpSpPr>
                <a:xfrm>
                  <a:off x="712787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168" name="Rectangle 167">
                    <a:extLst>
                      <a:ext uri="{FF2B5EF4-FFF2-40B4-BE49-F238E27FC236}">
                        <a16:creationId xmlns:a16="http://schemas.microsoft.com/office/drawing/2014/main" id="{C7B647E1-E732-44C1-AFE5-42FDB817E669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69" name="Rectangle 168">
                    <a:extLst>
                      <a:ext uri="{FF2B5EF4-FFF2-40B4-BE49-F238E27FC236}">
                        <a16:creationId xmlns:a16="http://schemas.microsoft.com/office/drawing/2014/main" id="{049D9C32-E8DC-4620-B822-500431F67B7E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0" name="Rectangle 169">
                    <a:extLst>
                      <a:ext uri="{FF2B5EF4-FFF2-40B4-BE49-F238E27FC236}">
                        <a16:creationId xmlns:a16="http://schemas.microsoft.com/office/drawing/2014/main" id="{5E1F39A9-D0CD-4F69-B6CC-B9750E602501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1" name="Rectangle 170">
                    <a:extLst>
                      <a:ext uri="{FF2B5EF4-FFF2-40B4-BE49-F238E27FC236}">
                        <a16:creationId xmlns:a16="http://schemas.microsoft.com/office/drawing/2014/main" id="{8A926C44-80B1-495C-8759-6F3728FF448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2" name="Rectangle 171">
                    <a:extLst>
                      <a:ext uri="{FF2B5EF4-FFF2-40B4-BE49-F238E27FC236}">
                        <a16:creationId xmlns:a16="http://schemas.microsoft.com/office/drawing/2014/main" id="{EDA502E6-70F4-42B3-A042-DB1480761A57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3" name="Rectangle 172">
                    <a:extLst>
                      <a:ext uri="{FF2B5EF4-FFF2-40B4-BE49-F238E27FC236}">
                        <a16:creationId xmlns:a16="http://schemas.microsoft.com/office/drawing/2014/main" id="{769B0FB6-09EA-48DC-B3DD-B0B8510CDAC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4" name="Rectangle 173">
                    <a:extLst>
                      <a:ext uri="{FF2B5EF4-FFF2-40B4-BE49-F238E27FC236}">
                        <a16:creationId xmlns:a16="http://schemas.microsoft.com/office/drawing/2014/main" id="{D0E65AC9-0C63-46B8-B4F0-29FC5056FDC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5" name="Rectangle 174">
                    <a:extLst>
                      <a:ext uri="{FF2B5EF4-FFF2-40B4-BE49-F238E27FC236}">
                        <a16:creationId xmlns:a16="http://schemas.microsoft.com/office/drawing/2014/main" id="{D1B62330-639D-4C18-A303-1343D1286FB3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6" name="Rectangle 175">
                    <a:extLst>
                      <a:ext uri="{FF2B5EF4-FFF2-40B4-BE49-F238E27FC236}">
                        <a16:creationId xmlns:a16="http://schemas.microsoft.com/office/drawing/2014/main" id="{E29EF7D7-EB28-42A4-A221-C5FB536A7CE2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7" name="Rectangle 176">
                    <a:extLst>
                      <a:ext uri="{FF2B5EF4-FFF2-40B4-BE49-F238E27FC236}">
                        <a16:creationId xmlns:a16="http://schemas.microsoft.com/office/drawing/2014/main" id="{A2BB6324-8139-436A-983A-634F6713B6C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8" name="Rectangle 177">
                    <a:extLst>
                      <a:ext uri="{FF2B5EF4-FFF2-40B4-BE49-F238E27FC236}">
                        <a16:creationId xmlns:a16="http://schemas.microsoft.com/office/drawing/2014/main" id="{C2529645-2830-447D-9721-BC436A003DD3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9" name="Rectangle 178">
                    <a:extLst>
                      <a:ext uri="{FF2B5EF4-FFF2-40B4-BE49-F238E27FC236}">
                        <a16:creationId xmlns:a16="http://schemas.microsoft.com/office/drawing/2014/main" id="{A8A5E0B0-3DB0-4113-8136-C72697162FA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0" name="Rectangle 179">
                    <a:extLst>
                      <a:ext uri="{FF2B5EF4-FFF2-40B4-BE49-F238E27FC236}">
                        <a16:creationId xmlns:a16="http://schemas.microsoft.com/office/drawing/2014/main" id="{9EF9BA61-1328-4D81-88A0-71D96277538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1" name="Rectangle 180">
                    <a:extLst>
                      <a:ext uri="{FF2B5EF4-FFF2-40B4-BE49-F238E27FC236}">
                        <a16:creationId xmlns:a16="http://schemas.microsoft.com/office/drawing/2014/main" id="{09EE33D1-6C00-4EA9-A576-AE1E9FDAA5A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2" name="Rectangle 181">
                    <a:extLst>
                      <a:ext uri="{FF2B5EF4-FFF2-40B4-BE49-F238E27FC236}">
                        <a16:creationId xmlns:a16="http://schemas.microsoft.com/office/drawing/2014/main" id="{26441D16-5249-47B8-8EC1-051C68075EAB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sp>
          <p:nvSpPr>
            <p:cNvPr id="621" name="Rectangle: Rounded Corners 620">
              <a:extLst>
                <a:ext uri="{FF2B5EF4-FFF2-40B4-BE49-F238E27FC236}">
                  <a16:creationId xmlns:a16="http://schemas.microsoft.com/office/drawing/2014/main" id="{75FAEEE9-8D7E-42BE-BC71-F66DC24E2380}"/>
                </a:ext>
              </a:extLst>
            </p:cNvPr>
            <p:cNvSpPr/>
            <p:nvPr/>
          </p:nvSpPr>
          <p:spPr>
            <a:xfrm>
              <a:off x="3571447" y="2362300"/>
              <a:ext cx="3247515" cy="2793900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3" name="TextBox 622">
              <a:extLst>
                <a:ext uri="{FF2B5EF4-FFF2-40B4-BE49-F238E27FC236}">
                  <a16:creationId xmlns:a16="http://schemas.microsoft.com/office/drawing/2014/main" id="{DCB4BFD3-588B-4CF0-B713-5F52EB6AB7C1}"/>
                </a:ext>
              </a:extLst>
            </p:cNvPr>
            <p:cNvSpPr txBox="1"/>
            <p:nvPr/>
          </p:nvSpPr>
          <p:spPr>
            <a:xfrm>
              <a:off x="4592150" y="2052683"/>
              <a:ext cx="1390124" cy="341632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>
                  <a:solidFill>
                    <a:schemeClr val="bg1"/>
                  </a:solidFill>
                </a:rPr>
                <a:t>MPI Rank 0</a:t>
              </a:r>
            </a:p>
          </p:txBody>
        </p:sp>
      </p:grpSp>
      <p:grpSp>
        <p:nvGrpSpPr>
          <p:cNvPr id="625" name="Group 624">
            <a:extLst>
              <a:ext uri="{FF2B5EF4-FFF2-40B4-BE49-F238E27FC236}">
                <a16:creationId xmlns:a16="http://schemas.microsoft.com/office/drawing/2014/main" id="{4DAF6CC5-9051-44BA-A1F8-92395C0F1388}"/>
              </a:ext>
            </a:extLst>
          </p:cNvPr>
          <p:cNvGrpSpPr/>
          <p:nvPr/>
        </p:nvGrpSpPr>
        <p:grpSpPr>
          <a:xfrm>
            <a:off x="6349028" y="2344398"/>
            <a:ext cx="3510133" cy="3103517"/>
            <a:chOff x="3571447" y="2052683"/>
            <a:chExt cx="3510133" cy="3103517"/>
          </a:xfrm>
        </p:grpSpPr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FBC8F4EC-5757-41D6-9192-F21524C59B62}"/>
                </a:ext>
              </a:extLst>
            </p:cNvPr>
            <p:cNvGrpSpPr/>
            <p:nvPr/>
          </p:nvGrpSpPr>
          <p:grpSpPr>
            <a:xfrm>
              <a:off x="3571447" y="2362561"/>
              <a:ext cx="1589407" cy="2126723"/>
              <a:chOff x="713946" y="1902190"/>
              <a:chExt cx="1589407" cy="2126723"/>
            </a:xfrm>
          </p:grpSpPr>
          <p:sp>
            <p:nvSpPr>
              <p:cNvPr id="791" name="Rounded Rectangle 876">
                <a:extLst>
                  <a:ext uri="{FF2B5EF4-FFF2-40B4-BE49-F238E27FC236}">
                    <a16:creationId xmlns:a16="http://schemas.microsoft.com/office/drawing/2014/main" id="{EFF96CD4-2636-4D33-BA19-E18A85E95AC3}"/>
                  </a:ext>
                </a:extLst>
              </p:cNvPr>
              <p:cNvSpPr/>
              <p:nvPr/>
            </p:nvSpPr>
            <p:spPr>
              <a:xfrm>
                <a:off x="825581" y="2177781"/>
                <a:ext cx="1396694" cy="1088966"/>
              </a:xfrm>
              <a:prstGeom prst="roundRect">
                <a:avLst>
                  <a:gd name="adj" fmla="val 10916"/>
                </a:avLst>
              </a:prstGeom>
              <a:gradFill rotWithShape="1">
                <a:gsLst>
                  <a:gs pos="1000">
                    <a:srgbClr val="007CB4"/>
                  </a:gs>
                  <a:gs pos="100000">
                    <a:srgbClr val="009CE0"/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" name="Rounded Rectangle 877">
                <a:extLst>
                  <a:ext uri="{FF2B5EF4-FFF2-40B4-BE49-F238E27FC236}">
                    <a16:creationId xmlns:a16="http://schemas.microsoft.com/office/drawing/2014/main" id="{E4D72BE9-5CB1-4578-B37B-738B59FCDA6E}"/>
                  </a:ext>
                </a:extLst>
              </p:cNvPr>
              <p:cNvSpPr/>
              <p:nvPr/>
            </p:nvSpPr>
            <p:spPr>
              <a:xfrm>
                <a:off x="848007" y="3537852"/>
                <a:ext cx="1407829" cy="491061"/>
              </a:xfrm>
              <a:prstGeom prst="roundRect">
                <a:avLst>
                  <a:gd name="adj" fmla="val 9194"/>
                </a:avLst>
              </a:prstGeom>
              <a:gradFill rotWithShape="1">
                <a:gsLst>
                  <a:gs pos="1000">
                    <a:srgbClr val="FFC000">
                      <a:lumMod val="75000"/>
                    </a:srgbClr>
                  </a:gs>
                  <a:gs pos="80000">
                    <a:srgbClr val="FFC000">
                      <a:lumMod val="60000"/>
                      <a:lumOff val="40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200" kern="0" dirty="0">
                    <a:solidFill>
                      <a:srgbClr val="FFFFFF"/>
                    </a:solidFill>
                    <a:latin typeface="Trebuchet MS"/>
                  </a:rPr>
                  <a:t>High Capacity Memory</a:t>
                </a:r>
              </a:p>
            </p:txBody>
          </p:sp>
          <p:sp>
            <p:nvSpPr>
              <p:cNvPr id="793" name="Rounded Rectangle 879">
                <a:extLst>
                  <a:ext uri="{FF2B5EF4-FFF2-40B4-BE49-F238E27FC236}">
                    <a16:creationId xmlns:a16="http://schemas.microsoft.com/office/drawing/2014/main" id="{CD2C7600-D25E-4A8B-981F-3DE4E342F179}"/>
                  </a:ext>
                </a:extLst>
              </p:cNvPr>
              <p:cNvSpPr/>
              <p:nvPr/>
            </p:nvSpPr>
            <p:spPr>
              <a:xfrm>
                <a:off x="960727" y="3096077"/>
                <a:ext cx="1172354" cy="212947"/>
              </a:xfrm>
              <a:prstGeom prst="roundRect">
                <a:avLst/>
              </a:prstGeom>
              <a:gradFill rotWithShape="1">
                <a:gsLst>
                  <a:gs pos="40000">
                    <a:srgbClr val="FFC000">
                      <a:lumMod val="75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200" kern="0" dirty="0">
                    <a:solidFill>
                      <a:srgbClr val="FFFFFF"/>
                    </a:solidFill>
                    <a:latin typeface="Trebuchet MS"/>
                  </a:rPr>
                  <a:t>Shared Cache</a:t>
                </a:r>
              </a:p>
            </p:txBody>
          </p:sp>
          <p:grpSp>
            <p:nvGrpSpPr>
              <p:cNvPr id="794" name="Group 793">
                <a:extLst>
                  <a:ext uri="{FF2B5EF4-FFF2-40B4-BE49-F238E27FC236}">
                    <a16:creationId xmlns:a16="http://schemas.microsoft.com/office/drawing/2014/main" id="{93EB559D-6AFD-42E5-B85E-1D73ADE3B5C4}"/>
                  </a:ext>
                </a:extLst>
              </p:cNvPr>
              <p:cNvGrpSpPr/>
              <p:nvPr/>
            </p:nvGrpSpPr>
            <p:grpSpPr>
              <a:xfrm>
                <a:off x="953244" y="2300730"/>
                <a:ext cx="1192088" cy="293930"/>
                <a:chOff x="3688215" y="1665279"/>
                <a:chExt cx="1436235" cy="354129"/>
              </a:xfrm>
            </p:grpSpPr>
            <p:grpSp>
              <p:nvGrpSpPr>
                <p:cNvPr id="871" name="Group 870">
                  <a:extLst>
                    <a:ext uri="{FF2B5EF4-FFF2-40B4-BE49-F238E27FC236}">
                      <a16:creationId xmlns:a16="http://schemas.microsoft.com/office/drawing/2014/main" id="{7F50C6BD-1C1A-4F27-B5BF-BC1535FF811F}"/>
                    </a:ext>
                  </a:extLst>
                </p:cNvPr>
                <p:cNvGrpSpPr/>
                <p:nvPr/>
              </p:nvGrpSpPr>
              <p:grpSpPr>
                <a:xfrm>
                  <a:off x="36882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927" name="Group 926">
                    <a:extLst>
                      <a:ext uri="{FF2B5EF4-FFF2-40B4-BE49-F238E27FC236}">
                        <a16:creationId xmlns:a16="http://schemas.microsoft.com/office/drawing/2014/main" id="{87CD77C6-F2BA-4571-93AB-87A1091EE32C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935" name="Rounded Rectangle 977">
                      <a:extLst>
                        <a:ext uri="{FF2B5EF4-FFF2-40B4-BE49-F238E27FC236}">
                          <a16:creationId xmlns:a16="http://schemas.microsoft.com/office/drawing/2014/main" id="{9F6F7B9A-1436-420B-8BDE-C26705CCB4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36" name="TextBox 935">
                      <a:extLst>
                        <a:ext uri="{FF2B5EF4-FFF2-40B4-BE49-F238E27FC236}">
                          <a16:creationId xmlns:a16="http://schemas.microsoft.com/office/drawing/2014/main" id="{3C026DD3-750C-4B67-8BD3-DA218CBC106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928" name="Group 927">
                    <a:extLst>
                      <a:ext uri="{FF2B5EF4-FFF2-40B4-BE49-F238E27FC236}">
                        <a16:creationId xmlns:a16="http://schemas.microsoft.com/office/drawing/2014/main" id="{EF88716B-8EFB-4265-8E83-60C79B66C820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929" name="Rounded Rectangle 971">
                      <a:extLst>
                        <a:ext uri="{FF2B5EF4-FFF2-40B4-BE49-F238E27FC236}">
                          <a16:creationId xmlns:a16="http://schemas.microsoft.com/office/drawing/2014/main" id="{E508B1AB-40F6-46D4-BEBB-88E1B62E64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930" name="Group 929">
                      <a:extLst>
                        <a:ext uri="{FF2B5EF4-FFF2-40B4-BE49-F238E27FC236}">
                          <a16:creationId xmlns:a16="http://schemas.microsoft.com/office/drawing/2014/main" id="{ABEAF5E7-C0AC-49D2-A098-FE2997DF67F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931" name="Rounded Rectangle 973">
                        <a:extLst>
                          <a:ext uri="{FF2B5EF4-FFF2-40B4-BE49-F238E27FC236}">
                            <a16:creationId xmlns:a16="http://schemas.microsoft.com/office/drawing/2014/main" id="{8A01AF0B-0F28-4189-9578-6B7C5BC8DC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32" name="Rounded Rectangle 974">
                        <a:extLst>
                          <a:ext uri="{FF2B5EF4-FFF2-40B4-BE49-F238E27FC236}">
                            <a16:creationId xmlns:a16="http://schemas.microsoft.com/office/drawing/2014/main" id="{0C8858D2-7716-4D33-AEA5-8B15F2ABB9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33" name="Rounded Rectangle 975">
                        <a:extLst>
                          <a:ext uri="{FF2B5EF4-FFF2-40B4-BE49-F238E27FC236}">
                            <a16:creationId xmlns:a16="http://schemas.microsoft.com/office/drawing/2014/main" id="{62874347-FDF0-4AA9-AA15-EFC573A166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34" name="Rounded Rectangle 976">
                        <a:extLst>
                          <a:ext uri="{FF2B5EF4-FFF2-40B4-BE49-F238E27FC236}">
                            <a16:creationId xmlns:a16="http://schemas.microsoft.com/office/drawing/2014/main" id="{8570129A-2034-477A-85AA-F02D3E3E47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2" name="Group 871">
                  <a:extLst>
                    <a:ext uri="{FF2B5EF4-FFF2-40B4-BE49-F238E27FC236}">
                      <a16:creationId xmlns:a16="http://schemas.microsoft.com/office/drawing/2014/main" id="{05358A11-E92C-4C08-A5D1-AE1D3293155F}"/>
                    </a:ext>
                  </a:extLst>
                </p:cNvPr>
                <p:cNvGrpSpPr/>
                <p:nvPr/>
              </p:nvGrpSpPr>
              <p:grpSpPr>
                <a:xfrm>
                  <a:off x="39263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917" name="Group 916">
                    <a:extLst>
                      <a:ext uri="{FF2B5EF4-FFF2-40B4-BE49-F238E27FC236}">
                        <a16:creationId xmlns:a16="http://schemas.microsoft.com/office/drawing/2014/main" id="{F5D5F227-DAD9-4372-9BBB-5BACF1107FB6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925" name="Rounded Rectangle 967">
                      <a:extLst>
                        <a:ext uri="{FF2B5EF4-FFF2-40B4-BE49-F238E27FC236}">
                          <a16:creationId xmlns:a16="http://schemas.microsoft.com/office/drawing/2014/main" id="{D81D8EE8-9D1E-4229-922A-F6EDE5A016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26" name="TextBox 925">
                      <a:extLst>
                        <a:ext uri="{FF2B5EF4-FFF2-40B4-BE49-F238E27FC236}">
                          <a16:creationId xmlns:a16="http://schemas.microsoft.com/office/drawing/2014/main" id="{7143261F-F2DE-49DC-9F3A-99BA3F4BC6F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918" name="Group 917">
                    <a:extLst>
                      <a:ext uri="{FF2B5EF4-FFF2-40B4-BE49-F238E27FC236}">
                        <a16:creationId xmlns:a16="http://schemas.microsoft.com/office/drawing/2014/main" id="{850862A6-25B1-4760-B43E-01C06970A061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919" name="Rounded Rectangle 961">
                      <a:extLst>
                        <a:ext uri="{FF2B5EF4-FFF2-40B4-BE49-F238E27FC236}">
                          <a16:creationId xmlns:a16="http://schemas.microsoft.com/office/drawing/2014/main" id="{E3CD0D4C-328D-4293-A004-DC8B61F3CB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920" name="Group 919">
                      <a:extLst>
                        <a:ext uri="{FF2B5EF4-FFF2-40B4-BE49-F238E27FC236}">
                          <a16:creationId xmlns:a16="http://schemas.microsoft.com/office/drawing/2014/main" id="{FE97F910-3D26-4D57-8F90-209ED4FA37B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921" name="Rounded Rectangle 963">
                        <a:extLst>
                          <a:ext uri="{FF2B5EF4-FFF2-40B4-BE49-F238E27FC236}">
                            <a16:creationId xmlns:a16="http://schemas.microsoft.com/office/drawing/2014/main" id="{BA782EAE-7983-49F8-A248-D864F65A08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22" name="Rounded Rectangle 964">
                        <a:extLst>
                          <a:ext uri="{FF2B5EF4-FFF2-40B4-BE49-F238E27FC236}">
                            <a16:creationId xmlns:a16="http://schemas.microsoft.com/office/drawing/2014/main" id="{C9EEA463-8945-48FB-8558-2F81BB7A48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23" name="Rounded Rectangle 965">
                        <a:extLst>
                          <a:ext uri="{FF2B5EF4-FFF2-40B4-BE49-F238E27FC236}">
                            <a16:creationId xmlns:a16="http://schemas.microsoft.com/office/drawing/2014/main" id="{8BF39126-35E1-45E8-B3CE-6724D03D61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24" name="Rounded Rectangle 966">
                        <a:extLst>
                          <a:ext uri="{FF2B5EF4-FFF2-40B4-BE49-F238E27FC236}">
                            <a16:creationId xmlns:a16="http://schemas.microsoft.com/office/drawing/2014/main" id="{FC905B9A-B43B-405A-8490-6E779BB5881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3" name="Group 872">
                  <a:extLst>
                    <a:ext uri="{FF2B5EF4-FFF2-40B4-BE49-F238E27FC236}">
                      <a16:creationId xmlns:a16="http://schemas.microsoft.com/office/drawing/2014/main" id="{3315E0B9-2F3B-47BB-99F8-5D3FDAFEEA68}"/>
                    </a:ext>
                  </a:extLst>
                </p:cNvPr>
                <p:cNvGrpSpPr/>
                <p:nvPr/>
              </p:nvGrpSpPr>
              <p:grpSpPr>
                <a:xfrm>
                  <a:off x="416129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907" name="Group 906">
                    <a:extLst>
                      <a:ext uri="{FF2B5EF4-FFF2-40B4-BE49-F238E27FC236}">
                        <a16:creationId xmlns:a16="http://schemas.microsoft.com/office/drawing/2014/main" id="{FDD6C79B-EBCA-4C87-A3F7-83AA26535973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915" name="Rounded Rectangle 957">
                      <a:extLst>
                        <a:ext uri="{FF2B5EF4-FFF2-40B4-BE49-F238E27FC236}">
                          <a16:creationId xmlns:a16="http://schemas.microsoft.com/office/drawing/2014/main" id="{8337E682-7079-4438-B7B9-04D63C1A66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16" name="TextBox 915">
                      <a:extLst>
                        <a:ext uri="{FF2B5EF4-FFF2-40B4-BE49-F238E27FC236}">
                          <a16:creationId xmlns:a16="http://schemas.microsoft.com/office/drawing/2014/main" id="{810D65A9-9FBD-426B-9A3C-B70567230C3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908" name="Group 907">
                    <a:extLst>
                      <a:ext uri="{FF2B5EF4-FFF2-40B4-BE49-F238E27FC236}">
                        <a16:creationId xmlns:a16="http://schemas.microsoft.com/office/drawing/2014/main" id="{A1F39817-DB16-48A6-9129-ABE585E5BD0E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909" name="Rounded Rectangle 951">
                      <a:extLst>
                        <a:ext uri="{FF2B5EF4-FFF2-40B4-BE49-F238E27FC236}">
                          <a16:creationId xmlns:a16="http://schemas.microsoft.com/office/drawing/2014/main" id="{93B8CDA2-3888-450C-9B23-1B03EC4108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910" name="Group 909">
                      <a:extLst>
                        <a:ext uri="{FF2B5EF4-FFF2-40B4-BE49-F238E27FC236}">
                          <a16:creationId xmlns:a16="http://schemas.microsoft.com/office/drawing/2014/main" id="{065511BF-5E3A-4058-9DEE-752BB5B36B2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911" name="Rounded Rectangle 953">
                        <a:extLst>
                          <a:ext uri="{FF2B5EF4-FFF2-40B4-BE49-F238E27FC236}">
                            <a16:creationId xmlns:a16="http://schemas.microsoft.com/office/drawing/2014/main" id="{FE343101-6C5D-495A-88F3-7926F409CB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12" name="Rounded Rectangle 954">
                        <a:extLst>
                          <a:ext uri="{FF2B5EF4-FFF2-40B4-BE49-F238E27FC236}">
                            <a16:creationId xmlns:a16="http://schemas.microsoft.com/office/drawing/2014/main" id="{CA471D02-5E10-4D77-B88F-F6CB22CBD0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13" name="Rounded Rectangle 955">
                        <a:extLst>
                          <a:ext uri="{FF2B5EF4-FFF2-40B4-BE49-F238E27FC236}">
                            <a16:creationId xmlns:a16="http://schemas.microsoft.com/office/drawing/2014/main" id="{913C7AB8-CA45-4F43-BFEA-9259CC95657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14" name="Rounded Rectangle 956">
                        <a:extLst>
                          <a:ext uri="{FF2B5EF4-FFF2-40B4-BE49-F238E27FC236}">
                            <a16:creationId xmlns:a16="http://schemas.microsoft.com/office/drawing/2014/main" id="{FA1C1759-6F20-45DE-B228-220CF77880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4" name="Group 873">
                  <a:extLst>
                    <a:ext uri="{FF2B5EF4-FFF2-40B4-BE49-F238E27FC236}">
                      <a16:creationId xmlns:a16="http://schemas.microsoft.com/office/drawing/2014/main" id="{8E64B575-8DEC-4EEF-A0FF-435F86AEBB54}"/>
                    </a:ext>
                  </a:extLst>
                </p:cNvPr>
                <p:cNvGrpSpPr/>
                <p:nvPr/>
              </p:nvGrpSpPr>
              <p:grpSpPr>
                <a:xfrm>
                  <a:off x="43994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97" name="Group 896">
                    <a:extLst>
                      <a:ext uri="{FF2B5EF4-FFF2-40B4-BE49-F238E27FC236}">
                        <a16:creationId xmlns:a16="http://schemas.microsoft.com/office/drawing/2014/main" id="{D4598794-1194-43CC-848A-071B442977B6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905" name="Rounded Rectangle 947">
                      <a:extLst>
                        <a:ext uri="{FF2B5EF4-FFF2-40B4-BE49-F238E27FC236}">
                          <a16:creationId xmlns:a16="http://schemas.microsoft.com/office/drawing/2014/main" id="{CE9DF728-D486-410C-8CCA-6706635C85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06" name="TextBox 905">
                      <a:extLst>
                        <a:ext uri="{FF2B5EF4-FFF2-40B4-BE49-F238E27FC236}">
                          <a16:creationId xmlns:a16="http://schemas.microsoft.com/office/drawing/2014/main" id="{A95D551D-E528-4D97-82D1-A7ADE4A344E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98" name="Group 897">
                    <a:extLst>
                      <a:ext uri="{FF2B5EF4-FFF2-40B4-BE49-F238E27FC236}">
                        <a16:creationId xmlns:a16="http://schemas.microsoft.com/office/drawing/2014/main" id="{81D6BD88-4563-4ED5-9DA4-5937985DB6FE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99" name="Rounded Rectangle 941">
                      <a:extLst>
                        <a:ext uri="{FF2B5EF4-FFF2-40B4-BE49-F238E27FC236}">
                          <a16:creationId xmlns:a16="http://schemas.microsoft.com/office/drawing/2014/main" id="{C4FBAF92-67BE-4962-8488-19CC1F7526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900" name="Group 899">
                      <a:extLst>
                        <a:ext uri="{FF2B5EF4-FFF2-40B4-BE49-F238E27FC236}">
                          <a16:creationId xmlns:a16="http://schemas.microsoft.com/office/drawing/2014/main" id="{8AAAA96D-8C55-4D1F-B591-AC4DF548A13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901" name="Rounded Rectangle 943">
                        <a:extLst>
                          <a:ext uri="{FF2B5EF4-FFF2-40B4-BE49-F238E27FC236}">
                            <a16:creationId xmlns:a16="http://schemas.microsoft.com/office/drawing/2014/main" id="{554AB828-0ECB-4680-A93F-AB94B7D838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02" name="Rounded Rectangle 944">
                        <a:extLst>
                          <a:ext uri="{FF2B5EF4-FFF2-40B4-BE49-F238E27FC236}">
                            <a16:creationId xmlns:a16="http://schemas.microsoft.com/office/drawing/2014/main" id="{942995F5-9A09-4B15-B7D1-11ECA7FA89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03" name="Rounded Rectangle 945">
                        <a:extLst>
                          <a:ext uri="{FF2B5EF4-FFF2-40B4-BE49-F238E27FC236}">
                            <a16:creationId xmlns:a16="http://schemas.microsoft.com/office/drawing/2014/main" id="{4BA5666D-594D-4699-A189-DC5E3D7D19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04" name="Rounded Rectangle 946">
                        <a:extLst>
                          <a:ext uri="{FF2B5EF4-FFF2-40B4-BE49-F238E27FC236}">
                            <a16:creationId xmlns:a16="http://schemas.microsoft.com/office/drawing/2014/main" id="{3333606A-C4F5-45E5-B6C0-DC7B91C312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5" name="Group 874">
                  <a:extLst>
                    <a:ext uri="{FF2B5EF4-FFF2-40B4-BE49-F238E27FC236}">
                      <a16:creationId xmlns:a16="http://schemas.microsoft.com/office/drawing/2014/main" id="{0860AB70-649E-471A-88E9-3C0030F42A2F}"/>
                    </a:ext>
                  </a:extLst>
                </p:cNvPr>
                <p:cNvGrpSpPr/>
                <p:nvPr/>
              </p:nvGrpSpPr>
              <p:grpSpPr>
                <a:xfrm>
                  <a:off x="46375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87" name="Group 886">
                    <a:extLst>
                      <a:ext uri="{FF2B5EF4-FFF2-40B4-BE49-F238E27FC236}">
                        <a16:creationId xmlns:a16="http://schemas.microsoft.com/office/drawing/2014/main" id="{7138C58A-5582-458E-80C2-071F515758F4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95" name="Rounded Rectangle 937">
                      <a:extLst>
                        <a:ext uri="{FF2B5EF4-FFF2-40B4-BE49-F238E27FC236}">
                          <a16:creationId xmlns:a16="http://schemas.microsoft.com/office/drawing/2014/main" id="{A1493102-3A17-4E8C-BC5B-0AC23DB7AE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96" name="TextBox 895">
                      <a:extLst>
                        <a:ext uri="{FF2B5EF4-FFF2-40B4-BE49-F238E27FC236}">
                          <a16:creationId xmlns:a16="http://schemas.microsoft.com/office/drawing/2014/main" id="{B3ED2A14-D24A-4A07-8F73-80F21D05E52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88" name="Group 887">
                    <a:extLst>
                      <a:ext uri="{FF2B5EF4-FFF2-40B4-BE49-F238E27FC236}">
                        <a16:creationId xmlns:a16="http://schemas.microsoft.com/office/drawing/2014/main" id="{DA792A03-C186-421C-88D4-BDA598EA92A5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89" name="Rounded Rectangle 931">
                      <a:extLst>
                        <a:ext uri="{FF2B5EF4-FFF2-40B4-BE49-F238E27FC236}">
                          <a16:creationId xmlns:a16="http://schemas.microsoft.com/office/drawing/2014/main" id="{871A990B-0683-401E-AA90-A75C106931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90" name="Group 889">
                      <a:extLst>
                        <a:ext uri="{FF2B5EF4-FFF2-40B4-BE49-F238E27FC236}">
                          <a16:creationId xmlns:a16="http://schemas.microsoft.com/office/drawing/2014/main" id="{32779BE1-6B13-45F5-9F02-FFB294AFA2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91" name="Rounded Rectangle 933">
                        <a:extLst>
                          <a:ext uri="{FF2B5EF4-FFF2-40B4-BE49-F238E27FC236}">
                            <a16:creationId xmlns:a16="http://schemas.microsoft.com/office/drawing/2014/main" id="{8A11110C-941D-454F-AB53-5D2134926A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92" name="Rounded Rectangle 934">
                        <a:extLst>
                          <a:ext uri="{FF2B5EF4-FFF2-40B4-BE49-F238E27FC236}">
                            <a16:creationId xmlns:a16="http://schemas.microsoft.com/office/drawing/2014/main" id="{6E2531D5-9DC9-443B-8AA9-B363EF4281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93" name="Rounded Rectangle 935">
                        <a:extLst>
                          <a:ext uri="{FF2B5EF4-FFF2-40B4-BE49-F238E27FC236}">
                            <a16:creationId xmlns:a16="http://schemas.microsoft.com/office/drawing/2014/main" id="{A52E333A-3C53-452C-BE31-151FEB182EB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94" name="Rounded Rectangle 936">
                        <a:extLst>
                          <a:ext uri="{FF2B5EF4-FFF2-40B4-BE49-F238E27FC236}">
                            <a16:creationId xmlns:a16="http://schemas.microsoft.com/office/drawing/2014/main" id="{D1A9970B-2909-40E1-89A8-5EDF303C59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6" name="Group 875">
                  <a:extLst>
                    <a:ext uri="{FF2B5EF4-FFF2-40B4-BE49-F238E27FC236}">
                      <a16:creationId xmlns:a16="http://schemas.microsoft.com/office/drawing/2014/main" id="{D36B17E7-B023-475A-8F92-A26BB4A9D79E}"/>
                    </a:ext>
                  </a:extLst>
                </p:cNvPr>
                <p:cNvGrpSpPr/>
                <p:nvPr/>
              </p:nvGrpSpPr>
              <p:grpSpPr>
                <a:xfrm>
                  <a:off x="487566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77" name="Group 876">
                    <a:extLst>
                      <a:ext uri="{FF2B5EF4-FFF2-40B4-BE49-F238E27FC236}">
                        <a16:creationId xmlns:a16="http://schemas.microsoft.com/office/drawing/2014/main" id="{83B3860F-B8B6-4451-B468-D36F5EA4FFBA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85" name="Rounded Rectangle 927">
                      <a:extLst>
                        <a:ext uri="{FF2B5EF4-FFF2-40B4-BE49-F238E27FC236}">
                          <a16:creationId xmlns:a16="http://schemas.microsoft.com/office/drawing/2014/main" id="{9DFAD70F-B4B9-4644-9F6B-14C9E92D66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86" name="TextBox 885">
                      <a:extLst>
                        <a:ext uri="{FF2B5EF4-FFF2-40B4-BE49-F238E27FC236}">
                          <a16:creationId xmlns:a16="http://schemas.microsoft.com/office/drawing/2014/main" id="{4218A312-34F4-498D-A695-1245CBF8155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78" name="Group 877">
                    <a:extLst>
                      <a:ext uri="{FF2B5EF4-FFF2-40B4-BE49-F238E27FC236}">
                        <a16:creationId xmlns:a16="http://schemas.microsoft.com/office/drawing/2014/main" id="{951F4960-9656-4087-89DE-891C68A29ED5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79" name="Rounded Rectangle 921">
                      <a:extLst>
                        <a:ext uri="{FF2B5EF4-FFF2-40B4-BE49-F238E27FC236}">
                          <a16:creationId xmlns:a16="http://schemas.microsoft.com/office/drawing/2014/main" id="{220090FD-88FD-480D-92E1-21159F6DF2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80" name="Group 879">
                      <a:extLst>
                        <a:ext uri="{FF2B5EF4-FFF2-40B4-BE49-F238E27FC236}">
                          <a16:creationId xmlns:a16="http://schemas.microsoft.com/office/drawing/2014/main" id="{E9610C18-2530-46F5-8296-BC3382210E2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81" name="Rounded Rectangle 923">
                        <a:extLst>
                          <a:ext uri="{FF2B5EF4-FFF2-40B4-BE49-F238E27FC236}">
                            <a16:creationId xmlns:a16="http://schemas.microsoft.com/office/drawing/2014/main" id="{55344B5E-34FC-40E9-870A-B74D6961778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82" name="Rounded Rectangle 924">
                        <a:extLst>
                          <a:ext uri="{FF2B5EF4-FFF2-40B4-BE49-F238E27FC236}">
                            <a16:creationId xmlns:a16="http://schemas.microsoft.com/office/drawing/2014/main" id="{D810AB50-9709-4DA5-B76D-2E651B7E85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83" name="Rounded Rectangle 925">
                        <a:extLst>
                          <a:ext uri="{FF2B5EF4-FFF2-40B4-BE49-F238E27FC236}">
                            <a16:creationId xmlns:a16="http://schemas.microsoft.com/office/drawing/2014/main" id="{8129BF58-E9F8-4317-9AA2-F51D2D7DEC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84" name="Rounded Rectangle 926">
                        <a:extLst>
                          <a:ext uri="{FF2B5EF4-FFF2-40B4-BE49-F238E27FC236}">
                            <a16:creationId xmlns:a16="http://schemas.microsoft.com/office/drawing/2014/main" id="{66FDB328-C60D-48F9-A2EE-3DF2A813B3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795" name="Group 794">
                <a:extLst>
                  <a:ext uri="{FF2B5EF4-FFF2-40B4-BE49-F238E27FC236}">
                    <a16:creationId xmlns:a16="http://schemas.microsoft.com/office/drawing/2014/main" id="{1C54740A-DAD7-4741-B5B0-82213DD83E70}"/>
                  </a:ext>
                </a:extLst>
              </p:cNvPr>
              <p:cNvGrpSpPr/>
              <p:nvPr/>
            </p:nvGrpSpPr>
            <p:grpSpPr>
              <a:xfrm>
                <a:off x="953244" y="2627755"/>
                <a:ext cx="1192088" cy="293930"/>
                <a:chOff x="3688215" y="1665279"/>
                <a:chExt cx="1436235" cy="354129"/>
              </a:xfrm>
            </p:grpSpPr>
            <p:grpSp>
              <p:nvGrpSpPr>
                <p:cNvPr id="805" name="Group 804">
                  <a:extLst>
                    <a:ext uri="{FF2B5EF4-FFF2-40B4-BE49-F238E27FC236}">
                      <a16:creationId xmlns:a16="http://schemas.microsoft.com/office/drawing/2014/main" id="{651E5BBC-8811-4C35-9096-411992174FE9}"/>
                    </a:ext>
                  </a:extLst>
                </p:cNvPr>
                <p:cNvGrpSpPr/>
                <p:nvPr/>
              </p:nvGrpSpPr>
              <p:grpSpPr>
                <a:xfrm>
                  <a:off x="36882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61" name="Group 860">
                    <a:extLst>
                      <a:ext uri="{FF2B5EF4-FFF2-40B4-BE49-F238E27FC236}">
                        <a16:creationId xmlns:a16="http://schemas.microsoft.com/office/drawing/2014/main" id="{B8E2DCC8-B3F1-4D15-929B-1EEBF163AC8B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69" name="Rounded Rectangle 1044">
                      <a:extLst>
                        <a:ext uri="{FF2B5EF4-FFF2-40B4-BE49-F238E27FC236}">
                          <a16:creationId xmlns:a16="http://schemas.microsoft.com/office/drawing/2014/main" id="{DCBC777C-8488-4B57-8077-93675CA549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70" name="TextBox 869">
                      <a:extLst>
                        <a:ext uri="{FF2B5EF4-FFF2-40B4-BE49-F238E27FC236}">
                          <a16:creationId xmlns:a16="http://schemas.microsoft.com/office/drawing/2014/main" id="{297EB81B-E315-41B1-A0A0-D430F8792F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62" name="Group 861">
                    <a:extLst>
                      <a:ext uri="{FF2B5EF4-FFF2-40B4-BE49-F238E27FC236}">
                        <a16:creationId xmlns:a16="http://schemas.microsoft.com/office/drawing/2014/main" id="{66C7E0F5-5ADE-497D-879C-60C0CBAB5848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63" name="Rounded Rectangle 1038">
                      <a:extLst>
                        <a:ext uri="{FF2B5EF4-FFF2-40B4-BE49-F238E27FC236}">
                          <a16:creationId xmlns:a16="http://schemas.microsoft.com/office/drawing/2014/main" id="{C8EFD223-26BD-4DB3-9B86-46353DCE09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64" name="Group 863">
                      <a:extLst>
                        <a:ext uri="{FF2B5EF4-FFF2-40B4-BE49-F238E27FC236}">
                          <a16:creationId xmlns:a16="http://schemas.microsoft.com/office/drawing/2014/main" id="{337A868B-944D-46C4-982A-64CA3EEDB53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65" name="Rounded Rectangle 1040">
                        <a:extLst>
                          <a:ext uri="{FF2B5EF4-FFF2-40B4-BE49-F238E27FC236}">
                            <a16:creationId xmlns:a16="http://schemas.microsoft.com/office/drawing/2014/main" id="{44E02CBD-45A9-417B-A3E4-EC0DCAE0AA0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66" name="Rounded Rectangle 1041">
                        <a:extLst>
                          <a:ext uri="{FF2B5EF4-FFF2-40B4-BE49-F238E27FC236}">
                            <a16:creationId xmlns:a16="http://schemas.microsoft.com/office/drawing/2014/main" id="{930C922E-BFF6-4344-BF4E-DC14A1A6D80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67" name="Rounded Rectangle 1042">
                        <a:extLst>
                          <a:ext uri="{FF2B5EF4-FFF2-40B4-BE49-F238E27FC236}">
                            <a16:creationId xmlns:a16="http://schemas.microsoft.com/office/drawing/2014/main" id="{E9788506-F28D-4654-8A0B-9BCD172A5D7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68" name="Rounded Rectangle 1043">
                        <a:extLst>
                          <a:ext uri="{FF2B5EF4-FFF2-40B4-BE49-F238E27FC236}">
                            <a16:creationId xmlns:a16="http://schemas.microsoft.com/office/drawing/2014/main" id="{F9064996-FC84-41B9-A072-E1899ED723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06" name="Group 805">
                  <a:extLst>
                    <a:ext uri="{FF2B5EF4-FFF2-40B4-BE49-F238E27FC236}">
                      <a16:creationId xmlns:a16="http://schemas.microsoft.com/office/drawing/2014/main" id="{B6BF730C-1A4D-4453-908D-89E581B28081}"/>
                    </a:ext>
                  </a:extLst>
                </p:cNvPr>
                <p:cNvGrpSpPr/>
                <p:nvPr/>
              </p:nvGrpSpPr>
              <p:grpSpPr>
                <a:xfrm>
                  <a:off x="39263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51" name="Group 850">
                    <a:extLst>
                      <a:ext uri="{FF2B5EF4-FFF2-40B4-BE49-F238E27FC236}">
                        <a16:creationId xmlns:a16="http://schemas.microsoft.com/office/drawing/2014/main" id="{133DF748-5E31-4029-ADA2-9507C48F9598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59" name="Rounded Rectangle 1034">
                      <a:extLst>
                        <a:ext uri="{FF2B5EF4-FFF2-40B4-BE49-F238E27FC236}">
                          <a16:creationId xmlns:a16="http://schemas.microsoft.com/office/drawing/2014/main" id="{8624D4BA-EE67-46E5-9020-5A7658302D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60" name="TextBox 859">
                      <a:extLst>
                        <a:ext uri="{FF2B5EF4-FFF2-40B4-BE49-F238E27FC236}">
                          <a16:creationId xmlns:a16="http://schemas.microsoft.com/office/drawing/2014/main" id="{F8A6019C-7A21-4BE8-A9D2-4F900BD1A54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52" name="Group 851">
                    <a:extLst>
                      <a:ext uri="{FF2B5EF4-FFF2-40B4-BE49-F238E27FC236}">
                        <a16:creationId xmlns:a16="http://schemas.microsoft.com/office/drawing/2014/main" id="{53CBEA59-D535-440D-AEF2-5221B20E87E6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53" name="Rounded Rectangle 1028">
                      <a:extLst>
                        <a:ext uri="{FF2B5EF4-FFF2-40B4-BE49-F238E27FC236}">
                          <a16:creationId xmlns:a16="http://schemas.microsoft.com/office/drawing/2014/main" id="{AB56CB5C-2D26-45C8-B7FF-5673D5A0D2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54" name="Group 853">
                      <a:extLst>
                        <a:ext uri="{FF2B5EF4-FFF2-40B4-BE49-F238E27FC236}">
                          <a16:creationId xmlns:a16="http://schemas.microsoft.com/office/drawing/2014/main" id="{5DD5F7AD-EFAC-4DC5-AF78-D97DAAC381A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55" name="Rounded Rectangle 1030">
                        <a:extLst>
                          <a:ext uri="{FF2B5EF4-FFF2-40B4-BE49-F238E27FC236}">
                            <a16:creationId xmlns:a16="http://schemas.microsoft.com/office/drawing/2014/main" id="{F7C5F30F-E7C4-41E7-8EA9-EDF2D3DF32F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56" name="Rounded Rectangle 1031">
                        <a:extLst>
                          <a:ext uri="{FF2B5EF4-FFF2-40B4-BE49-F238E27FC236}">
                            <a16:creationId xmlns:a16="http://schemas.microsoft.com/office/drawing/2014/main" id="{B079AD28-C56F-4CF7-B56C-515705994E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57" name="Rounded Rectangle 1032">
                        <a:extLst>
                          <a:ext uri="{FF2B5EF4-FFF2-40B4-BE49-F238E27FC236}">
                            <a16:creationId xmlns:a16="http://schemas.microsoft.com/office/drawing/2014/main" id="{725DCB27-16AF-48B9-B780-A043EC1837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58" name="Rounded Rectangle 1033">
                        <a:extLst>
                          <a:ext uri="{FF2B5EF4-FFF2-40B4-BE49-F238E27FC236}">
                            <a16:creationId xmlns:a16="http://schemas.microsoft.com/office/drawing/2014/main" id="{92DAC765-5A57-4640-A0FA-496634948C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07" name="Group 806">
                  <a:extLst>
                    <a:ext uri="{FF2B5EF4-FFF2-40B4-BE49-F238E27FC236}">
                      <a16:creationId xmlns:a16="http://schemas.microsoft.com/office/drawing/2014/main" id="{469A6A68-2776-4602-9976-EB35DBC74330}"/>
                    </a:ext>
                  </a:extLst>
                </p:cNvPr>
                <p:cNvGrpSpPr/>
                <p:nvPr/>
              </p:nvGrpSpPr>
              <p:grpSpPr>
                <a:xfrm>
                  <a:off x="416129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41" name="Group 840">
                    <a:extLst>
                      <a:ext uri="{FF2B5EF4-FFF2-40B4-BE49-F238E27FC236}">
                        <a16:creationId xmlns:a16="http://schemas.microsoft.com/office/drawing/2014/main" id="{3EA1B69F-3D08-4B7B-93EA-FE5D1F34B3F2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49" name="Rounded Rectangle 1024">
                      <a:extLst>
                        <a:ext uri="{FF2B5EF4-FFF2-40B4-BE49-F238E27FC236}">
                          <a16:creationId xmlns:a16="http://schemas.microsoft.com/office/drawing/2014/main" id="{63E59DD4-0A6E-47BA-9AB6-A4E617B32E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50" name="TextBox 849">
                      <a:extLst>
                        <a:ext uri="{FF2B5EF4-FFF2-40B4-BE49-F238E27FC236}">
                          <a16:creationId xmlns:a16="http://schemas.microsoft.com/office/drawing/2014/main" id="{9D9CCBF9-0AA0-4FA2-9591-24704F5E7F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42" name="Group 841">
                    <a:extLst>
                      <a:ext uri="{FF2B5EF4-FFF2-40B4-BE49-F238E27FC236}">
                        <a16:creationId xmlns:a16="http://schemas.microsoft.com/office/drawing/2014/main" id="{A94494E8-D336-4BD4-8282-D732E40028F4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43" name="Rounded Rectangle 1018">
                      <a:extLst>
                        <a:ext uri="{FF2B5EF4-FFF2-40B4-BE49-F238E27FC236}">
                          <a16:creationId xmlns:a16="http://schemas.microsoft.com/office/drawing/2014/main" id="{4170375F-9A2A-49E0-8177-CBF3D02ECF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44" name="Group 843">
                      <a:extLst>
                        <a:ext uri="{FF2B5EF4-FFF2-40B4-BE49-F238E27FC236}">
                          <a16:creationId xmlns:a16="http://schemas.microsoft.com/office/drawing/2014/main" id="{6C63F744-3C37-42E2-8FD2-21EF63390CB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45" name="Rounded Rectangle 1020">
                        <a:extLst>
                          <a:ext uri="{FF2B5EF4-FFF2-40B4-BE49-F238E27FC236}">
                            <a16:creationId xmlns:a16="http://schemas.microsoft.com/office/drawing/2014/main" id="{8C32F96B-6A66-46C9-AA4E-C5A43683A97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46" name="Rounded Rectangle 1021">
                        <a:extLst>
                          <a:ext uri="{FF2B5EF4-FFF2-40B4-BE49-F238E27FC236}">
                            <a16:creationId xmlns:a16="http://schemas.microsoft.com/office/drawing/2014/main" id="{E351DCA3-4E98-4F81-A756-DB2D612A573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47" name="Rounded Rectangle 1022">
                        <a:extLst>
                          <a:ext uri="{FF2B5EF4-FFF2-40B4-BE49-F238E27FC236}">
                            <a16:creationId xmlns:a16="http://schemas.microsoft.com/office/drawing/2014/main" id="{DAA95010-46A5-4D08-ACE8-1ED540FB292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48" name="Rounded Rectangle 1023">
                        <a:extLst>
                          <a:ext uri="{FF2B5EF4-FFF2-40B4-BE49-F238E27FC236}">
                            <a16:creationId xmlns:a16="http://schemas.microsoft.com/office/drawing/2014/main" id="{66FF12AA-3E8D-4B3E-9279-51991C745F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08" name="Group 807">
                  <a:extLst>
                    <a:ext uri="{FF2B5EF4-FFF2-40B4-BE49-F238E27FC236}">
                      <a16:creationId xmlns:a16="http://schemas.microsoft.com/office/drawing/2014/main" id="{8CD43CD9-1F91-4424-8488-FB910144457D}"/>
                    </a:ext>
                  </a:extLst>
                </p:cNvPr>
                <p:cNvGrpSpPr/>
                <p:nvPr/>
              </p:nvGrpSpPr>
              <p:grpSpPr>
                <a:xfrm>
                  <a:off x="43994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31" name="Group 830">
                    <a:extLst>
                      <a:ext uri="{FF2B5EF4-FFF2-40B4-BE49-F238E27FC236}">
                        <a16:creationId xmlns:a16="http://schemas.microsoft.com/office/drawing/2014/main" id="{E3F458F1-CE18-484B-95B4-2ADABB17E630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39" name="Rounded Rectangle 1014">
                      <a:extLst>
                        <a:ext uri="{FF2B5EF4-FFF2-40B4-BE49-F238E27FC236}">
                          <a16:creationId xmlns:a16="http://schemas.microsoft.com/office/drawing/2014/main" id="{427C3673-8BA8-4E4D-80B4-C75CFAFF4A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40" name="TextBox 839">
                      <a:extLst>
                        <a:ext uri="{FF2B5EF4-FFF2-40B4-BE49-F238E27FC236}">
                          <a16:creationId xmlns:a16="http://schemas.microsoft.com/office/drawing/2014/main" id="{0D3F8EBE-3C46-4AEF-89D8-91DFD33087E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32" name="Group 831">
                    <a:extLst>
                      <a:ext uri="{FF2B5EF4-FFF2-40B4-BE49-F238E27FC236}">
                        <a16:creationId xmlns:a16="http://schemas.microsoft.com/office/drawing/2014/main" id="{6EAF132A-2637-44E5-B5DA-5F5ACB27D8D4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33" name="Rounded Rectangle 1008">
                      <a:extLst>
                        <a:ext uri="{FF2B5EF4-FFF2-40B4-BE49-F238E27FC236}">
                          <a16:creationId xmlns:a16="http://schemas.microsoft.com/office/drawing/2014/main" id="{C3D9BF7E-0D27-487E-ACC3-6694BAEC2D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34" name="Group 833">
                      <a:extLst>
                        <a:ext uri="{FF2B5EF4-FFF2-40B4-BE49-F238E27FC236}">
                          <a16:creationId xmlns:a16="http://schemas.microsoft.com/office/drawing/2014/main" id="{1154E249-2371-4CD7-932F-DF9CD54D9AD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35" name="Rounded Rectangle 1010">
                        <a:extLst>
                          <a:ext uri="{FF2B5EF4-FFF2-40B4-BE49-F238E27FC236}">
                            <a16:creationId xmlns:a16="http://schemas.microsoft.com/office/drawing/2014/main" id="{871FD1C8-CB0D-40D7-BD52-AD1B5AEFBA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36" name="Rounded Rectangle 1011">
                        <a:extLst>
                          <a:ext uri="{FF2B5EF4-FFF2-40B4-BE49-F238E27FC236}">
                            <a16:creationId xmlns:a16="http://schemas.microsoft.com/office/drawing/2014/main" id="{DC1E6D5E-DE2E-46B1-AE01-3AC1C1BBCE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37" name="Rounded Rectangle 1012">
                        <a:extLst>
                          <a:ext uri="{FF2B5EF4-FFF2-40B4-BE49-F238E27FC236}">
                            <a16:creationId xmlns:a16="http://schemas.microsoft.com/office/drawing/2014/main" id="{C9DD6965-60DE-4BE6-98C2-3E936D121C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38" name="Rounded Rectangle 1013">
                        <a:extLst>
                          <a:ext uri="{FF2B5EF4-FFF2-40B4-BE49-F238E27FC236}">
                            <a16:creationId xmlns:a16="http://schemas.microsoft.com/office/drawing/2014/main" id="{B2040D99-9AF3-427E-8224-A1DF914CCF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09" name="Group 808">
                  <a:extLst>
                    <a:ext uri="{FF2B5EF4-FFF2-40B4-BE49-F238E27FC236}">
                      <a16:creationId xmlns:a16="http://schemas.microsoft.com/office/drawing/2014/main" id="{3E7551A9-3971-41E4-84FB-A3DBF6A1D25A}"/>
                    </a:ext>
                  </a:extLst>
                </p:cNvPr>
                <p:cNvGrpSpPr/>
                <p:nvPr/>
              </p:nvGrpSpPr>
              <p:grpSpPr>
                <a:xfrm>
                  <a:off x="46375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21" name="Group 820">
                    <a:extLst>
                      <a:ext uri="{FF2B5EF4-FFF2-40B4-BE49-F238E27FC236}">
                        <a16:creationId xmlns:a16="http://schemas.microsoft.com/office/drawing/2014/main" id="{7644B548-6808-4C44-A9BE-71C4B075B6F6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29" name="Rounded Rectangle 1004">
                      <a:extLst>
                        <a:ext uri="{FF2B5EF4-FFF2-40B4-BE49-F238E27FC236}">
                          <a16:creationId xmlns:a16="http://schemas.microsoft.com/office/drawing/2014/main" id="{FA240996-7E27-42B2-AC3D-5C7ADFEDFA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30" name="TextBox 829">
                      <a:extLst>
                        <a:ext uri="{FF2B5EF4-FFF2-40B4-BE49-F238E27FC236}">
                          <a16:creationId xmlns:a16="http://schemas.microsoft.com/office/drawing/2014/main" id="{4C374997-63F0-49FC-9AD4-2D2A441E3E7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22" name="Group 821">
                    <a:extLst>
                      <a:ext uri="{FF2B5EF4-FFF2-40B4-BE49-F238E27FC236}">
                        <a16:creationId xmlns:a16="http://schemas.microsoft.com/office/drawing/2014/main" id="{BFBFE21D-9A90-44AA-9F69-943E445E9AF0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23" name="Rounded Rectangle 998">
                      <a:extLst>
                        <a:ext uri="{FF2B5EF4-FFF2-40B4-BE49-F238E27FC236}">
                          <a16:creationId xmlns:a16="http://schemas.microsoft.com/office/drawing/2014/main" id="{D9C961F0-0B89-4AE1-953B-539990AEFD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24" name="Group 823">
                      <a:extLst>
                        <a:ext uri="{FF2B5EF4-FFF2-40B4-BE49-F238E27FC236}">
                          <a16:creationId xmlns:a16="http://schemas.microsoft.com/office/drawing/2014/main" id="{FFE4811D-BA1B-4096-8FFB-EF0042E0ABE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25" name="Rounded Rectangle 1000">
                        <a:extLst>
                          <a:ext uri="{FF2B5EF4-FFF2-40B4-BE49-F238E27FC236}">
                            <a16:creationId xmlns:a16="http://schemas.microsoft.com/office/drawing/2014/main" id="{65F88907-995C-4FC3-9105-7A8CD8B904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26" name="Rounded Rectangle 1001">
                        <a:extLst>
                          <a:ext uri="{FF2B5EF4-FFF2-40B4-BE49-F238E27FC236}">
                            <a16:creationId xmlns:a16="http://schemas.microsoft.com/office/drawing/2014/main" id="{CFE294C7-A385-41D1-9A4F-2EE79B6E5D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27" name="Rounded Rectangle 1002">
                        <a:extLst>
                          <a:ext uri="{FF2B5EF4-FFF2-40B4-BE49-F238E27FC236}">
                            <a16:creationId xmlns:a16="http://schemas.microsoft.com/office/drawing/2014/main" id="{1E32BC2A-5C51-414D-AAF3-96EF31ABA19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28" name="Rounded Rectangle 1003">
                        <a:extLst>
                          <a:ext uri="{FF2B5EF4-FFF2-40B4-BE49-F238E27FC236}">
                            <a16:creationId xmlns:a16="http://schemas.microsoft.com/office/drawing/2014/main" id="{274D2B6C-5228-4CE8-9380-63B05DE57B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10" name="Group 809">
                  <a:extLst>
                    <a:ext uri="{FF2B5EF4-FFF2-40B4-BE49-F238E27FC236}">
                      <a16:creationId xmlns:a16="http://schemas.microsoft.com/office/drawing/2014/main" id="{11482DC1-50D4-4A95-9BC7-92BC70284D54}"/>
                    </a:ext>
                  </a:extLst>
                </p:cNvPr>
                <p:cNvGrpSpPr/>
                <p:nvPr/>
              </p:nvGrpSpPr>
              <p:grpSpPr>
                <a:xfrm>
                  <a:off x="487566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11" name="Group 810">
                    <a:extLst>
                      <a:ext uri="{FF2B5EF4-FFF2-40B4-BE49-F238E27FC236}">
                        <a16:creationId xmlns:a16="http://schemas.microsoft.com/office/drawing/2014/main" id="{C7654B29-4974-41F6-9FB5-3A4D6322A00C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19" name="Rounded Rectangle 994">
                      <a:extLst>
                        <a:ext uri="{FF2B5EF4-FFF2-40B4-BE49-F238E27FC236}">
                          <a16:creationId xmlns:a16="http://schemas.microsoft.com/office/drawing/2014/main" id="{F54A3ACA-8C46-4DEB-B623-3FB8F78873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20" name="TextBox 819">
                      <a:extLst>
                        <a:ext uri="{FF2B5EF4-FFF2-40B4-BE49-F238E27FC236}">
                          <a16:creationId xmlns:a16="http://schemas.microsoft.com/office/drawing/2014/main" id="{9D19531F-7C9A-4248-BA0A-5874A9530F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12" name="Group 811">
                    <a:extLst>
                      <a:ext uri="{FF2B5EF4-FFF2-40B4-BE49-F238E27FC236}">
                        <a16:creationId xmlns:a16="http://schemas.microsoft.com/office/drawing/2014/main" id="{C820C03B-E405-486C-9356-3FF1667B747F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13" name="Rounded Rectangle 988">
                      <a:extLst>
                        <a:ext uri="{FF2B5EF4-FFF2-40B4-BE49-F238E27FC236}">
                          <a16:creationId xmlns:a16="http://schemas.microsoft.com/office/drawing/2014/main" id="{C80515AE-1583-4DDC-AE43-825A779322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14" name="Group 813">
                      <a:extLst>
                        <a:ext uri="{FF2B5EF4-FFF2-40B4-BE49-F238E27FC236}">
                          <a16:creationId xmlns:a16="http://schemas.microsoft.com/office/drawing/2014/main" id="{2C27CB59-22C3-47EE-B2C3-63E6BADB358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15" name="Rounded Rectangle 990">
                        <a:extLst>
                          <a:ext uri="{FF2B5EF4-FFF2-40B4-BE49-F238E27FC236}">
                            <a16:creationId xmlns:a16="http://schemas.microsoft.com/office/drawing/2014/main" id="{AF217978-C25D-43DA-864B-1F63379598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16" name="Rounded Rectangle 991">
                        <a:extLst>
                          <a:ext uri="{FF2B5EF4-FFF2-40B4-BE49-F238E27FC236}">
                            <a16:creationId xmlns:a16="http://schemas.microsoft.com/office/drawing/2014/main" id="{ED3CC83A-4E2F-45B1-9210-BF411C75DE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17" name="Rounded Rectangle 992">
                        <a:extLst>
                          <a:ext uri="{FF2B5EF4-FFF2-40B4-BE49-F238E27FC236}">
                            <a16:creationId xmlns:a16="http://schemas.microsoft.com/office/drawing/2014/main" id="{478771B5-C991-4988-966D-56F41082B5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18" name="Rounded Rectangle 993">
                        <a:extLst>
                          <a:ext uri="{FF2B5EF4-FFF2-40B4-BE49-F238E27FC236}">
                            <a16:creationId xmlns:a16="http://schemas.microsoft.com/office/drawing/2014/main" id="{51038AAF-F971-402A-9A93-6A60AD3CBE7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796" name="Group 795">
                <a:extLst>
                  <a:ext uri="{FF2B5EF4-FFF2-40B4-BE49-F238E27FC236}">
                    <a16:creationId xmlns:a16="http://schemas.microsoft.com/office/drawing/2014/main" id="{F5ACF1E9-2EEA-40C5-A548-76EDB1C4DE39}"/>
                  </a:ext>
                </a:extLst>
              </p:cNvPr>
              <p:cNvGrpSpPr/>
              <p:nvPr/>
            </p:nvGrpSpPr>
            <p:grpSpPr>
              <a:xfrm>
                <a:off x="1080378" y="2927802"/>
                <a:ext cx="984273" cy="137034"/>
                <a:chOff x="3755024" y="2263775"/>
                <a:chExt cx="1185863" cy="123825"/>
              </a:xfrm>
            </p:grpSpPr>
            <p:cxnSp>
              <p:nvCxnSpPr>
                <p:cNvPr id="799" name="Straight Arrow Connector 798">
                  <a:extLst>
                    <a:ext uri="{FF2B5EF4-FFF2-40B4-BE49-F238E27FC236}">
                      <a16:creationId xmlns:a16="http://schemas.microsoft.com/office/drawing/2014/main" id="{943F8FD1-4C54-4291-B1CB-A5C1ABBB241A}"/>
                    </a:ext>
                  </a:extLst>
                </p:cNvPr>
                <p:cNvCxnSpPr/>
                <p:nvPr/>
              </p:nvCxnSpPr>
              <p:spPr>
                <a:xfrm>
                  <a:off x="3993149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800" name="Straight Arrow Connector 799">
                  <a:extLst>
                    <a:ext uri="{FF2B5EF4-FFF2-40B4-BE49-F238E27FC236}">
                      <a16:creationId xmlns:a16="http://schemas.microsoft.com/office/drawing/2014/main" id="{220DE4BA-8093-43D8-A405-1A2E56B7E497}"/>
                    </a:ext>
                  </a:extLst>
                </p:cNvPr>
                <p:cNvCxnSpPr/>
                <p:nvPr/>
              </p:nvCxnSpPr>
              <p:spPr>
                <a:xfrm>
                  <a:off x="4226512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801" name="Straight Arrow Connector 800">
                  <a:extLst>
                    <a:ext uri="{FF2B5EF4-FFF2-40B4-BE49-F238E27FC236}">
                      <a16:creationId xmlns:a16="http://schemas.microsoft.com/office/drawing/2014/main" id="{4BD7A449-8B2C-4E01-90E7-964FBB1F58AF}"/>
                    </a:ext>
                  </a:extLst>
                </p:cNvPr>
                <p:cNvCxnSpPr/>
                <p:nvPr/>
              </p:nvCxnSpPr>
              <p:spPr>
                <a:xfrm>
                  <a:off x="4467018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802" name="Straight Arrow Connector 801">
                  <a:extLst>
                    <a:ext uri="{FF2B5EF4-FFF2-40B4-BE49-F238E27FC236}">
                      <a16:creationId xmlns:a16="http://schemas.microsoft.com/office/drawing/2014/main" id="{AF11FEFC-CCFD-43A6-BF89-7C55FF0DDDB5}"/>
                    </a:ext>
                  </a:extLst>
                </p:cNvPr>
                <p:cNvCxnSpPr/>
                <p:nvPr/>
              </p:nvCxnSpPr>
              <p:spPr>
                <a:xfrm>
                  <a:off x="4702762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803" name="Straight Arrow Connector 802">
                  <a:extLst>
                    <a:ext uri="{FF2B5EF4-FFF2-40B4-BE49-F238E27FC236}">
                      <a16:creationId xmlns:a16="http://schemas.microsoft.com/office/drawing/2014/main" id="{494A3F64-A6AB-463E-B49E-323A4EC50941}"/>
                    </a:ext>
                  </a:extLst>
                </p:cNvPr>
                <p:cNvCxnSpPr/>
                <p:nvPr/>
              </p:nvCxnSpPr>
              <p:spPr>
                <a:xfrm>
                  <a:off x="4940887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804" name="Straight Arrow Connector 803">
                  <a:extLst>
                    <a:ext uri="{FF2B5EF4-FFF2-40B4-BE49-F238E27FC236}">
                      <a16:creationId xmlns:a16="http://schemas.microsoft.com/office/drawing/2014/main" id="{3785AB70-2F30-42A0-A885-B66FC40FDD4A}"/>
                    </a:ext>
                  </a:extLst>
                </p:cNvPr>
                <p:cNvCxnSpPr/>
                <p:nvPr/>
              </p:nvCxnSpPr>
              <p:spPr>
                <a:xfrm>
                  <a:off x="3755024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sp>
            <p:nvSpPr>
              <p:cNvPr id="797" name="TextBox 796">
                <a:extLst>
                  <a:ext uri="{FF2B5EF4-FFF2-40B4-BE49-F238E27FC236}">
                    <a16:creationId xmlns:a16="http://schemas.microsoft.com/office/drawing/2014/main" id="{52F586CE-C3F0-403D-9D99-3F2DF27463A7}"/>
                  </a:ext>
                </a:extLst>
              </p:cNvPr>
              <p:cNvSpPr txBox="1"/>
              <p:nvPr/>
            </p:nvSpPr>
            <p:spPr>
              <a:xfrm>
                <a:off x="713946" y="1902190"/>
                <a:ext cx="1589407" cy="338554"/>
              </a:xfrm>
              <a:prstGeom prst="rect">
                <a:avLst/>
              </a:prstGeom>
              <a:noFill/>
            </p:spPr>
            <p:txBody>
              <a:bodyPr wrap="square" lIns="91433" tIns="45716" rIns="91433" bIns="45716" rtlCol="0">
                <a:spAutoFit/>
              </a:bodyPr>
              <a:lstStyle/>
              <a:p>
                <a:pPr algn="ctr" defTabSz="457020"/>
                <a:r>
                  <a:rPr lang="en-US" sz="1600" dirty="0">
                    <a:solidFill>
                      <a:srgbClr val="595959"/>
                    </a:solidFill>
                  </a:rPr>
                  <a:t>CPU 1</a:t>
                </a:r>
              </a:p>
            </p:txBody>
          </p:sp>
          <p:sp>
            <p:nvSpPr>
              <p:cNvPr id="798" name="Up-Down Arrow 329">
                <a:extLst>
                  <a:ext uri="{FF2B5EF4-FFF2-40B4-BE49-F238E27FC236}">
                    <a16:creationId xmlns:a16="http://schemas.microsoft.com/office/drawing/2014/main" id="{541FBC7B-9A22-4BC1-B509-2BDE56C6D2EE}"/>
                  </a:ext>
                </a:extLst>
              </p:cNvPr>
              <p:cNvSpPr/>
              <p:nvPr/>
            </p:nvSpPr>
            <p:spPr>
              <a:xfrm>
                <a:off x="1428198" y="3355744"/>
                <a:ext cx="160904" cy="134938"/>
              </a:xfrm>
              <a:prstGeom prst="upDownArrow">
                <a:avLst>
                  <a:gd name="adj1" fmla="val 64334"/>
                  <a:gd name="adj2" fmla="val 24842"/>
                </a:avLst>
              </a:prstGeom>
              <a:solidFill>
                <a:srgbClr val="FFC000"/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" h="127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27" name="Group 626">
              <a:extLst>
                <a:ext uri="{FF2B5EF4-FFF2-40B4-BE49-F238E27FC236}">
                  <a16:creationId xmlns:a16="http://schemas.microsoft.com/office/drawing/2014/main" id="{9FFF6DC8-7079-45A0-9C0B-B2127AADD51C}"/>
                </a:ext>
              </a:extLst>
            </p:cNvPr>
            <p:cNvGrpSpPr/>
            <p:nvPr/>
          </p:nvGrpSpPr>
          <p:grpSpPr>
            <a:xfrm>
              <a:off x="5059020" y="2362300"/>
              <a:ext cx="2022560" cy="2593912"/>
              <a:chOff x="2201519" y="1901929"/>
              <a:chExt cx="2022560" cy="2593912"/>
            </a:xfrm>
          </p:grpSpPr>
          <p:sp>
            <p:nvSpPr>
              <p:cNvPr id="630" name="Rounded Rectangle 873">
                <a:extLst>
                  <a:ext uri="{FF2B5EF4-FFF2-40B4-BE49-F238E27FC236}">
                    <a16:creationId xmlns:a16="http://schemas.microsoft.com/office/drawing/2014/main" id="{423C406A-66DD-4210-97FE-FD2F0D6DBB18}"/>
                  </a:ext>
                </a:extLst>
              </p:cNvPr>
              <p:cNvSpPr/>
              <p:nvPr/>
            </p:nvSpPr>
            <p:spPr>
              <a:xfrm>
                <a:off x="2655117" y="2177781"/>
                <a:ext cx="1119866" cy="1604941"/>
              </a:xfrm>
              <a:prstGeom prst="roundRect">
                <a:avLst>
                  <a:gd name="adj" fmla="val 9942"/>
                </a:avLst>
              </a:prstGeom>
              <a:gradFill rotWithShape="1">
                <a:gsLst>
                  <a:gs pos="1000">
                    <a:srgbClr val="76B900">
                      <a:lumMod val="75000"/>
                    </a:srgbClr>
                  </a:gs>
                  <a:gs pos="86000">
                    <a:srgbClr val="76B900"/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" name="Up-Down Arrow 874">
                <a:extLst>
                  <a:ext uri="{FF2B5EF4-FFF2-40B4-BE49-F238E27FC236}">
                    <a16:creationId xmlns:a16="http://schemas.microsoft.com/office/drawing/2014/main" id="{375DDB68-BBA7-4F05-B79D-AFF198CF2E20}"/>
                  </a:ext>
                </a:extLst>
              </p:cNvPr>
              <p:cNvSpPr/>
              <p:nvPr/>
            </p:nvSpPr>
            <p:spPr>
              <a:xfrm>
                <a:off x="2802916" y="3861978"/>
                <a:ext cx="771780" cy="178471"/>
              </a:xfrm>
              <a:prstGeom prst="upDownArrow">
                <a:avLst>
                  <a:gd name="adj1" fmla="val 64334"/>
                  <a:gd name="adj2" fmla="val 24842"/>
                </a:avLst>
              </a:prstGeom>
              <a:solidFill>
                <a:srgbClr val="FFC000"/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" h="127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" name="Rounded Rectangle 881">
                <a:extLst>
                  <a:ext uri="{FF2B5EF4-FFF2-40B4-BE49-F238E27FC236}">
                    <a16:creationId xmlns:a16="http://schemas.microsoft.com/office/drawing/2014/main" id="{3D115189-0DCB-446D-A51C-34DDEB793838}"/>
                  </a:ext>
                </a:extLst>
              </p:cNvPr>
              <p:cNvSpPr/>
              <p:nvPr/>
            </p:nvSpPr>
            <p:spPr>
              <a:xfrm>
                <a:off x="2613865" y="4092095"/>
                <a:ext cx="1197868" cy="403746"/>
              </a:xfrm>
              <a:prstGeom prst="roundRect">
                <a:avLst/>
              </a:prstGeom>
              <a:gradFill rotWithShape="1">
                <a:gsLst>
                  <a:gs pos="0">
                    <a:srgbClr val="FFC000">
                      <a:lumMod val="75000"/>
                    </a:srgbClr>
                  </a:gs>
                  <a:gs pos="80000">
                    <a:srgbClr val="FFC000">
                      <a:lumMod val="60000"/>
                      <a:lumOff val="40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050" kern="0" dirty="0">
                    <a:solidFill>
                      <a:srgbClr val="FFFFFF"/>
                    </a:solidFill>
                    <a:latin typeface="Trebuchet MS"/>
                  </a:rPr>
                  <a:t>High Bandwidth Memory</a:t>
                </a:r>
              </a:p>
            </p:txBody>
          </p:sp>
          <p:sp>
            <p:nvSpPr>
              <p:cNvPr id="633" name="Rounded Rectangle 883">
                <a:extLst>
                  <a:ext uri="{FF2B5EF4-FFF2-40B4-BE49-F238E27FC236}">
                    <a16:creationId xmlns:a16="http://schemas.microsoft.com/office/drawing/2014/main" id="{1C0CCB09-14E5-4B81-B7F4-27E0B787A5CB}"/>
                  </a:ext>
                </a:extLst>
              </p:cNvPr>
              <p:cNvSpPr/>
              <p:nvPr/>
            </p:nvSpPr>
            <p:spPr>
              <a:xfrm>
                <a:off x="2779438" y="3671901"/>
                <a:ext cx="854893" cy="136347"/>
              </a:xfrm>
              <a:prstGeom prst="roundRect">
                <a:avLst/>
              </a:prstGeom>
              <a:gradFill rotWithShape="1">
                <a:gsLst>
                  <a:gs pos="40000">
                    <a:srgbClr val="FFC000">
                      <a:lumMod val="75000"/>
                    </a:srgbClr>
                  </a:gs>
                  <a:gs pos="100000">
                    <a:srgbClr val="FFC000">
                      <a:lumMod val="75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800" kern="0" dirty="0">
                    <a:solidFill>
                      <a:srgbClr val="FFFFFF"/>
                    </a:solidFill>
                    <a:latin typeface="Trebuchet MS"/>
                  </a:rPr>
                  <a:t>Shared Cache</a:t>
                </a:r>
              </a:p>
            </p:txBody>
          </p:sp>
          <p:grpSp>
            <p:nvGrpSpPr>
              <p:cNvPr id="634" name="Group 633">
                <a:extLst>
                  <a:ext uri="{FF2B5EF4-FFF2-40B4-BE49-F238E27FC236}">
                    <a16:creationId xmlns:a16="http://schemas.microsoft.com/office/drawing/2014/main" id="{4DE92A6A-8825-4671-B245-5587BB651A6E}"/>
                  </a:ext>
                </a:extLst>
              </p:cNvPr>
              <p:cNvGrpSpPr/>
              <p:nvPr/>
            </p:nvGrpSpPr>
            <p:grpSpPr>
              <a:xfrm>
                <a:off x="2763833" y="3387736"/>
                <a:ext cx="848380" cy="91819"/>
                <a:chOff x="5764698" y="3240790"/>
                <a:chExt cx="1280160" cy="138550"/>
              </a:xfrm>
            </p:grpSpPr>
            <p:sp>
              <p:nvSpPr>
                <p:cNvPr id="783" name="Rectangle 782">
                  <a:extLst>
                    <a:ext uri="{FF2B5EF4-FFF2-40B4-BE49-F238E27FC236}">
                      <a16:creationId xmlns:a16="http://schemas.microsoft.com/office/drawing/2014/main" id="{A24D6B82-5F13-4B0F-B0D2-D62A3650FCDF}"/>
                    </a:ext>
                  </a:extLst>
                </p:cNvPr>
                <p:cNvSpPr/>
                <p:nvPr/>
              </p:nvSpPr>
              <p:spPr>
                <a:xfrm>
                  <a:off x="5764698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4" name="Rectangle 783">
                  <a:extLst>
                    <a:ext uri="{FF2B5EF4-FFF2-40B4-BE49-F238E27FC236}">
                      <a16:creationId xmlns:a16="http://schemas.microsoft.com/office/drawing/2014/main" id="{AFBE2463-DEA2-4FF9-A74C-CCEB7B31FE98}"/>
                    </a:ext>
                  </a:extLst>
                </p:cNvPr>
                <p:cNvSpPr/>
                <p:nvPr/>
              </p:nvSpPr>
              <p:spPr>
                <a:xfrm>
                  <a:off x="5921504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5" name="Rectangle 784">
                  <a:extLst>
                    <a:ext uri="{FF2B5EF4-FFF2-40B4-BE49-F238E27FC236}">
                      <a16:creationId xmlns:a16="http://schemas.microsoft.com/office/drawing/2014/main" id="{8ECDE979-54B5-44C2-8CB8-4A980ADBBEB5}"/>
                    </a:ext>
                  </a:extLst>
                </p:cNvPr>
                <p:cNvSpPr/>
                <p:nvPr/>
              </p:nvSpPr>
              <p:spPr>
                <a:xfrm>
                  <a:off x="6093989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6" name="Rectangle 785">
                  <a:extLst>
                    <a:ext uri="{FF2B5EF4-FFF2-40B4-BE49-F238E27FC236}">
                      <a16:creationId xmlns:a16="http://schemas.microsoft.com/office/drawing/2014/main" id="{75E89EE7-93EF-4922-8477-40C0C59F2E00}"/>
                    </a:ext>
                  </a:extLst>
                </p:cNvPr>
                <p:cNvSpPr/>
                <p:nvPr/>
              </p:nvSpPr>
              <p:spPr>
                <a:xfrm>
                  <a:off x="6250796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7" name="Rectangle 786">
                  <a:extLst>
                    <a:ext uri="{FF2B5EF4-FFF2-40B4-BE49-F238E27FC236}">
                      <a16:creationId xmlns:a16="http://schemas.microsoft.com/office/drawing/2014/main" id="{CD453453-4F15-48BA-A54B-0CB7981DCE94}"/>
                    </a:ext>
                  </a:extLst>
                </p:cNvPr>
                <p:cNvSpPr/>
                <p:nvPr/>
              </p:nvSpPr>
              <p:spPr>
                <a:xfrm>
                  <a:off x="6423281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8" name="Rectangle 787">
                  <a:extLst>
                    <a:ext uri="{FF2B5EF4-FFF2-40B4-BE49-F238E27FC236}">
                      <a16:creationId xmlns:a16="http://schemas.microsoft.com/office/drawing/2014/main" id="{1B5EA827-B6BA-4B37-90C5-698F100150EC}"/>
                    </a:ext>
                  </a:extLst>
                </p:cNvPr>
                <p:cNvSpPr/>
                <p:nvPr/>
              </p:nvSpPr>
              <p:spPr>
                <a:xfrm>
                  <a:off x="6580087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9" name="Rectangle 788">
                  <a:extLst>
                    <a:ext uri="{FF2B5EF4-FFF2-40B4-BE49-F238E27FC236}">
                      <a16:creationId xmlns:a16="http://schemas.microsoft.com/office/drawing/2014/main" id="{CD2AD71E-6818-4FDD-9BCB-1FB14C9E49C3}"/>
                    </a:ext>
                  </a:extLst>
                </p:cNvPr>
                <p:cNvSpPr/>
                <p:nvPr/>
              </p:nvSpPr>
              <p:spPr>
                <a:xfrm>
                  <a:off x="6752572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90" name="Rectangle 789">
                  <a:extLst>
                    <a:ext uri="{FF2B5EF4-FFF2-40B4-BE49-F238E27FC236}">
                      <a16:creationId xmlns:a16="http://schemas.microsoft.com/office/drawing/2014/main" id="{7C09982E-011A-4505-824A-F58C1A0D8949}"/>
                    </a:ext>
                  </a:extLst>
                </p:cNvPr>
                <p:cNvSpPr/>
                <p:nvPr/>
              </p:nvSpPr>
              <p:spPr>
                <a:xfrm>
                  <a:off x="6909378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  <p:grpSp>
            <p:nvGrpSpPr>
              <p:cNvPr id="635" name="Group 634">
                <a:extLst>
                  <a:ext uri="{FF2B5EF4-FFF2-40B4-BE49-F238E27FC236}">
                    <a16:creationId xmlns:a16="http://schemas.microsoft.com/office/drawing/2014/main" id="{459652A6-6E24-430E-84D7-5CD3E0850E01}"/>
                  </a:ext>
                </a:extLst>
              </p:cNvPr>
              <p:cNvGrpSpPr/>
              <p:nvPr/>
            </p:nvGrpSpPr>
            <p:grpSpPr>
              <a:xfrm>
                <a:off x="2665726" y="3370252"/>
                <a:ext cx="978420" cy="112183"/>
                <a:chOff x="5664483" y="3223318"/>
                <a:chExt cx="1476374" cy="169277"/>
              </a:xfrm>
            </p:grpSpPr>
            <p:sp>
              <p:nvSpPr>
                <p:cNvPr id="775" name="TextBox 774">
                  <a:extLst>
                    <a:ext uri="{FF2B5EF4-FFF2-40B4-BE49-F238E27FC236}">
                      <a16:creationId xmlns:a16="http://schemas.microsoft.com/office/drawing/2014/main" id="{92084CEE-214B-4E44-9919-9DF789EDF64C}"/>
                    </a:ext>
                  </a:extLst>
                </p:cNvPr>
                <p:cNvSpPr txBox="1"/>
                <p:nvPr/>
              </p:nvSpPr>
              <p:spPr>
                <a:xfrm>
                  <a:off x="5664483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76" name="TextBox 775">
                  <a:extLst>
                    <a:ext uri="{FF2B5EF4-FFF2-40B4-BE49-F238E27FC236}">
                      <a16:creationId xmlns:a16="http://schemas.microsoft.com/office/drawing/2014/main" id="{98CFDD65-0C5C-4DFB-8B8F-80C650219672}"/>
                    </a:ext>
                  </a:extLst>
                </p:cNvPr>
                <p:cNvSpPr txBox="1"/>
                <p:nvPr/>
              </p:nvSpPr>
              <p:spPr>
                <a:xfrm>
                  <a:off x="5819264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77" name="TextBox 776">
                  <a:extLst>
                    <a:ext uri="{FF2B5EF4-FFF2-40B4-BE49-F238E27FC236}">
                      <a16:creationId xmlns:a16="http://schemas.microsoft.com/office/drawing/2014/main" id="{7E690BC5-A175-4369-8E3E-2E44348403C9}"/>
                    </a:ext>
                  </a:extLst>
                </p:cNvPr>
                <p:cNvSpPr txBox="1"/>
                <p:nvPr/>
              </p:nvSpPr>
              <p:spPr>
                <a:xfrm>
                  <a:off x="599785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78" name="TextBox 777">
                  <a:extLst>
                    <a:ext uri="{FF2B5EF4-FFF2-40B4-BE49-F238E27FC236}">
                      <a16:creationId xmlns:a16="http://schemas.microsoft.com/office/drawing/2014/main" id="{8A1BFCAB-AB8A-42E3-A0EC-C4B5A76A28B2}"/>
                    </a:ext>
                  </a:extLst>
                </p:cNvPr>
                <p:cNvSpPr txBox="1"/>
                <p:nvPr/>
              </p:nvSpPr>
              <p:spPr>
                <a:xfrm>
                  <a:off x="615263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79" name="TextBox 778">
                  <a:extLst>
                    <a:ext uri="{FF2B5EF4-FFF2-40B4-BE49-F238E27FC236}">
                      <a16:creationId xmlns:a16="http://schemas.microsoft.com/office/drawing/2014/main" id="{21EE3E4C-13FD-447D-BF6C-A3ED9F1CB8F7}"/>
                    </a:ext>
                  </a:extLst>
                </p:cNvPr>
                <p:cNvSpPr txBox="1"/>
                <p:nvPr/>
              </p:nvSpPr>
              <p:spPr>
                <a:xfrm>
                  <a:off x="6327264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80" name="TextBox 779">
                  <a:extLst>
                    <a:ext uri="{FF2B5EF4-FFF2-40B4-BE49-F238E27FC236}">
                      <a16:creationId xmlns:a16="http://schemas.microsoft.com/office/drawing/2014/main" id="{96A5A48E-F873-468D-80FE-D19BB12DE61F}"/>
                    </a:ext>
                  </a:extLst>
                </p:cNvPr>
                <p:cNvSpPr txBox="1"/>
                <p:nvPr/>
              </p:nvSpPr>
              <p:spPr>
                <a:xfrm>
                  <a:off x="6482046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81" name="TextBox 780">
                  <a:extLst>
                    <a:ext uri="{FF2B5EF4-FFF2-40B4-BE49-F238E27FC236}">
                      <a16:creationId xmlns:a16="http://schemas.microsoft.com/office/drawing/2014/main" id="{AE73C4AA-BEE2-4653-9EE8-AF9BE0410E7A}"/>
                    </a:ext>
                  </a:extLst>
                </p:cNvPr>
                <p:cNvSpPr txBox="1"/>
                <p:nvPr/>
              </p:nvSpPr>
              <p:spPr>
                <a:xfrm>
                  <a:off x="666063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82" name="TextBox 781">
                  <a:extLst>
                    <a:ext uri="{FF2B5EF4-FFF2-40B4-BE49-F238E27FC236}">
                      <a16:creationId xmlns:a16="http://schemas.microsoft.com/office/drawing/2014/main" id="{4C948136-DB90-4413-8CDE-C27F9D791090}"/>
                    </a:ext>
                  </a:extLst>
                </p:cNvPr>
                <p:cNvSpPr txBox="1"/>
                <p:nvPr/>
              </p:nvSpPr>
              <p:spPr>
                <a:xfrm>
                  <a:off x="6815421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636" name="Group 635">
                <a:extLst>
                  <a:ext uri="{FF2B5EF4-FFF2-40B4-BE49-F238E27FC236}">
                    <a16:creationId xmlns:a16="http://schemas.microsoft.com/office/drawing/2014/main" id="{DAA6ABD7-B41F-4558-9CF4-5800721E8EF5}"/>
                  </a:ext>
                </a:extLst>
              </p:cNvPr>
              <p:cNvGrpSpPr/>
              <p:nvPr/>
            </p:nvGrpSpPr>
            <p:grpSpPr>
              <a:xfrm>
                <a:off x="2816096" y="3507961"/>
                <a:ext cx="758600" cy="142029"/>
                <a:chOff x="5832438" y="3378967"/>
                <a:chExt cx="1144680" cy="214313"/>
              </a:xfrm>
            </p:grpSpPr>
            <p:cxnSp>
              <p:nvCxnSpPr>
                <p:cNvPr id="767" name="Straight Arrow Connector 766">
                  <a:extLst>
                    <a:ext uri="{FF2B5EF4-FFF2-40B4-BE49-F238E27FC236}">
                      <a16:creationId xmlns:a16="http://schemas.microsoft.com/office/drawing/2014/main" id="{C59D3E62-7F29-434D-8D7A-BE1D6A16B1CC}"/>
                    </a:ext>
                  </a:extLst>
                </p:cNvPr>
                <p:cNvCxnSpPr/>
                <p:nvPr/>
              </p:nvCxnSpPr>
              <p:spPr>
                <a:xfrm>
                  <a:off x="5832438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68" name="Straight Arrow Connector 767">
                  <a:extLst>
                    <a:ext uri="{FF2B5EF4-FFF2-40B4-BE49-F238E27FC236}">
                      <a16:creationId xmlns:a16="http://schemas.microsoft.com/office/drawing/2014/main" id="{AFA72BA8-BEE1-48A0-9052-CD506175D096}"/>
                    </a:ext>
                  </a:extLst>
                </p:cNvPr>
                <p:cNvCxnSpPr/>
                <p:nvPr/>
              </p:nvCxnSpPr>
              <p:spPr>
                <a:xfrm>
                  <a:off x="5989244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69" name="Straight Arrow Connector 768">
                  <a:extLst>
                    <a:ext uri="{FF2B5EF4-FFF2-40B4-BE49-F238E27FC236}">
                      <a16:creationId xmlns:a16="http://schemas.microsoft.com/office/drawing/2014/main" id="{9B074BF5-9183-4EFA-A7B4-7399538823F5}"/>
                    </a:ext>
                  </a:extLst>
                </p:cNvPr>
                <p:cNvCxnSpPr/>
                <p:nvPr/>
              </p:nvCxnSpPr>
              <p:spPr>
                <a:xfrm>
                  <a:off x="6161729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70" name="Straight Arrow Connector 769">
                  <a:extLst>
                    <a:ext uri="{FF2B5EF4-FFF2-40B4-BE49-F238E27FC236}">
                      <a16:creationId xmlns:a16="http://schemas.microsoft.com/office/drawing/2014/main" id="{30FB5D55-BC68-4BFF-ADE7-8A1497D476DA}"/>
                    </a:ext>
                  </a:extLst>
                </p:cNvPr>
                <p:cNvCxnSpPr/>
                <p:nvPr/>
              </p:nvCxnSpPr>
              <p:spPr>
                <a:xfrm>
                  <a:off x="6318536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71" name="Straight Arrow Connector 770">
                  <a:extLst>
                    <a:ext uri="{FF2B5EF4-FFF2-40B4-BE49-F238E27FC236}">
                      <a16:creationId xmlns:a16="http://schemas.microsoft.com/office/drawing/2014/main" id="{64C814D3-B219-41FF-A66A-92CF6DD118BD}"/>
                    </a:ext>
                  </a:extLst>
                </p:cNvPr>
                <p:cNvCxnSpPr/>
                <p:nvPr/>
              </p:nvCxnSpPr>
              <p:spPr>
                <a:xfrm>
                  <a:off x="6493950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72" name="Straight Arrow Connector 771">
                  <a:extLst>
                    <a:ext uri="{FF2B5EF4-FFF2-40B4-BE49-F238E27FC236}">
                      <a16:creationId xmlns:a16="http://schemas.microsoft.com/office/drawing/2014/main" id="{282581A2-6870-45AA-BCAD-1C93C9D4B354}"/>
                    </a:ext>
                  </a:extLst>
                </p:cNvPr>
                <p:cNvCxnSpPr/>
                <p:nvPr/>
              </p:nvCxnSpPr>
              <p:spPr>
                <a:xfrm>
                  <a:off x="6647827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73" name="Straight Arrow Connector 772">
                  <a:extLst>
                    <a:ext uri="{FF2B5EF4-FFF2-40B4-BE49-F238E27FC236}">
                      <a16:creationId xmlns:a16="http://schemas.microsoft.com/office/drawing/2014/main" id="{597FA825-4AA7-4DF5-8D10-ACF1CEFD0698}"/>
                    </a:ext>
                  </a:extLst>
                </p:cNvPr>
                <p:cNvCxnSpPr/>
                <p:nvPr/>
              </p:nvCxnSpPr>
              <p:spPr>
                <a:xfrm>
                  <a:off x="6823357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74" name="Straight Arrow Connector 773">
                  <a:extLst>
                    <a:ext uri="{FF2B5EF4-FFF2-40B4-BE49-F238E27FC236}">
                      <a16:creationId xmlns:a16="http://schemas.microsoft.com/office/drawing/2014/main" id="{F70511DB-D0DF-4444-AC29-ECCF9AD9DE64}"/>
                    </a:ext>
                  </a:extLst>
                </p:cNvPr>
                <p:cNvCxnSpPr/>
                <p:nvPr/>
              </p:nvCxnSpPr>
              <p:spPr>
                <a:xfrm>
                  <a:off x="6977118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sp>
            <p:nvSpPr>
              <p:cNvPr id="637" name="TextBox 636">
                <a:extLst>
                  <a:ext uri="{FF2B5EF4-FFF2-40B4-BE49-F238E27FC236}">
                    <a16:creationId xmlns:a16="http://schemas.microsoft.com/office/drawing/2014/main" id="{7961458C-A65F-4DEB-A00F-EC91DC725E11}"/>
                  </a:ext>
                </a:extLst>
              </p:cNvPr>
              <p:cNvSpPr txBox="1"/>
              <p:nvPr/>
            </p:nvSpPr>
            <p:spPr>
              <a:xfrm>
                <a:off x="2201519" y="1901929"/>
                <a:ext cx="2022560" cy="338554"/>
              </a:xfrm>
              <a:prstGeom prst="rect">
                <a:avLst/>
              </a:prstGeom>
              <a:noFill/>
            </p:spPr>
            <p:txBody>
              <a:bodyPr wrap="square" lIns="91433" tIns="45716" rIns="91433" bIns="45716" rtlCol="0">
                <a:spAutoFit/>
              </a:bodyPr>
              <a:lstStyle/>
              <a:p>
                <a:pPr algn="ctr" defTabSz="457020"/>
                <a:r>
                  <a:rPr lang="en-US" sz="1600" dirty="0">
                    <a:solidFill>
                      <a:srgbClr val="000000">
                        <a:lumMod val="65000"/>
                        <a:lumOff val="35000"/>
                      </a:srgbClr>
                    </a:solidFill>
                  </a:rPr>
                  <a:t>Device 1</a:t>
                </a:r>
              </a:p>
            </p:txBody>
          </p:sp>
          <p:grpSp>
            <p:nvGrpSpPr>
              <p:cNvPr id="638" name="Group 637">
                <a:extLst>
                  <a:ext uri="{FF2B5EF4-FFF2-40B4-BE49-F238E27FC236}">
                    <a16:creationId xmlns:a16="http://schemas.microsoft.com/office/drawing/2014/main" id="{7460792B-266F-4828-BE9F-0EF7D0CFEA80}"/>
                  </a:ext>
                </a:extLst>
              </p:cNvPr>
              <p:cNvGrpSpPr/>
              <p:nvPr/>
            </p:nvGrpSpPr>
            <p:grpSpPr>
              <a:xfrm>
                <a:off x="2773038" y="2322373"/>
                <a:ext cx="871108" cy="1016293"/>
                <a:chOff x="5946775" y="1625600"/>
                <a:chExt cx="1314450" cy="1533525"/>
              </a:xfrm>
            </p:grpSpPr>
            <p:grpSp>
              <p:nvGrpSpPr>
                <p:cNvPr id="639" name="Group 638">
                  <a:extLst>
                    <a:ext uri="{FF2B5EF4-FFF2-40B4-BE49-F238E27FC236}">
                      <a16:creationId xmlns:a16="http://schemas.microsoft.com/office/drawing/2014/main" id="{7D55A9A1-B18F-4242-BD3A-3C64C9EDAAF6}"/>
                    </a:ext>
                  </a:extLst>
                </p:cNvPr>
                <p:cNvGrpSpPr/>
                <p:nvPr/>
              </p:nvGrpSpPr>
              <p:grpSpPr>
                <a:xfrm>
                  <a:off x="594677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752" name="Rectangle 751">
                    <a:extLst>
                      <a:ext uri="{FF2B5EF4-FFF2-40B4-BE49-F238E27FC236}">
                        <a16:creationId xmlns:a16="http://schemas.microsoft.com/office/drawing/2014/main" id="{7F8BC219-B2B3-489A-9F5D-E4F8B3C0E0F9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3" name="Rectangle 752">
                    <a:extLst>
                      <a:ext uri="{FF2B5EF4-FFF2-40B4-BE49-F238E27FC236}">
                        <a16:creationId xmlns:a16="http://schemas.microsoft.com/office/drawing/2014/main" id="{848B469D-8884-4F34-92E0-8EE1629EEBAF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4" name="Rectangle 753">
                    <a:extLst>
                      <a:ext uri="{FF2B5EF4-FFF2-40B4-BE49-F238E27FC236}">
                        <a16:creationId xmlns:a16="http://schemas.microsoft.com/office/drawing/2014/main" id="{FBCCED18-7139-4BF0-8FFE-658225DB9F02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5" name="Rectangle 754">
                    <a:extLst>
                      <a:ext uri="{FF2B5EF4-FFF2-40B4-BE49-F238E27FC236}">
                        <a16:creationId xmlns:a16="http://schemas.microsoft.com/office/drawing/2014/main" id="{189600EF-0C0C-4781-85E5-7A2D5A9D5F7D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6" name="Rectangle 755">
                    <a:extLst>
                      <a:ext uri="{FF2B5EF4-FFF2-40B4-BE49-F238E27FC236}">
                        <a16:creationId xmlns:a16="http://schemas.microsoft.com/office/drawing/2014/main" id="{44E8406B-9849-45BB-8E63-A74B6C3180F0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7" name="Rectangle 756">
                    <a:extLst>
                      <a:ext uri="{FF2B5EF4-FFF2-40B4-BE49-F238E27FC236}">
                        <a16:creationId xmlns:a16="http://schemas.microsoft.com/office/drawing/2014/main" id="{9230920D-EA92-425A-82DD-288D818DA2F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8" name="Rectangle 757">
                    <a:extLst>
                      <a:ext uri="{FF2B5EF4-FFF2-40B4-BE49-F238E27FC236}">
                        <a16:creationId xmlns:a16="http://schemas.microsoft.com/office/drawing/2014/main" id="{05803B98-A0D6-453D-AD52-B9FE14D5374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9" name="Rectangle 758">
                    <a:extLst>
                      <a:ext uri="{FF2B5EF4-FFF2-40B4-BE49-F238E27FC236}">
                        <a16:creationId xmlns:a16="http://schemas.microsoft.com/office/drawing/2014/main" id="{523B1D65-E616-44C9-ABA5-12E0E92E9C0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0" name="Rectangle 759">
                    <a:extLst>
                      <a:ext uri="{FF2B5EF4-FFF2-40B4-BE49-F238E27FC236}">
                        <a16:creationId xmlns:a16="http://schemas.microsoft.com/office/drawing/2014/main" id="{0127BBB0-EC78-416F-9F88-F34F45F6541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1" name="Rectangle 760">
                    <a:extLst>
                      <a:ext uri="{FF2B5EF4-FFF2-40B4-BE49-F238E27FC236}">
                        <a16:creationId xmlns:a16="http://schemas.microsoft.com/office/drawing/2014/main" id="{75E38898-E9F8-4961-9B98-1D8A8504E842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2" name="Rectangle 761">
                    <a:extLst>
                      <a:ext uri="{FF2B5EF4-FFF2-40B4-BE49-F238E27FC236}">
                        <a16:creationId xmlns:a16="http://schemas.microsoft.com/office/drawing/2014/main" id="{C94BF1EF-771B-4375-9063-89794F4A7F8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3" name="Rectangle 762">
                    <a:extLst>
                      <a:ext uri="{FF2B5EF4-FFF2-40B4-BE49-F238E27FC236}">
                        <a16:creationId xmlns:a16="http://schemas.microsoft.com/office/drawing/2014/main" id="{8ECCC1ED-E656-49C6-9031-7E734060D76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4" name="Rectangle 763">
                    <a:extLst>
                      <a:ext uri="{FF2B5EF4-FFF2-40B4-BE49-F238E27FC236}">
                        <a16:creationId xmlns:a16="http://schemas.microsoft.com/office/drawing/2014/main" id="{C68CB724-911A-4BE9-86B4-1304EF1B601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5" name="Rectangle 764">
                    <a:extLst>
                      <a:ext uri="{FF2B5EF4-FFF2-40B4-BE49-F238E27FC236}">
                        <a16:creationId xmlns:a16="http://schemas.microsoft.com/office/drawing/2014/main" id="{7190F312-A750-4ED6-8A8E-D81EC2CBE91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6" name="Rectangle 765">
                    <a:extLst>
                      <a:ext uri="{FF2B5EF4-FFF2-40B4-BE49-F238E27FC236}">
                        <a16:creationId xmlns:a16="http://schemas.microsoft.com/office/drawing/2014/main" id="{05456A17-13CC-4C6D-92A9-E3CDF82AD5CD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0" name="Group 639">
                  <a:extLst>
                    <a:ext uri="{FF2B5EF4-FFF2-40B4-BE49-F238E27FC236}">
                      <a16:creationId xmlns:a16="http://schemas.microsoft.com/office/drawing/2014/main" id="{9755486E-C1DD-4802-8BEC-C2BA3F936BC2}"/>
                    </a:ext>
                  </a:extLst>
                </p:cNvPr>
                <p:cNvGrpSpPr/>
                <p:nvPr/>
              </p:nvGrpSpPr>
              <p:grpSpPr>
                <a:xfrm>
                  <a:off x="611505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737" name="Rectangle 736">
                    <a:extLst>
                      <a:ext uri="{FF2B5EF4-FFF2-40B4-BE49-F238E27FC236}">
                        <a16:creationId xmlns:a16="http://schemas.microsoft.com/office/drawing/2014/main" id="{1CA2F8D8-B1C7-49FE-BFED-8EB8A0641461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8" name="Rectangle 737">
                    <a:extLst>
                      <a:ext uri="{FF2B5EF4-FFF2-40B4-BE49-F238E27FC236}">
                        <a16:creationId xmlns:a16="http://schemas.microsoft.com/office/drawing/2014/main" id="{2DA7721F-BCD6-42E2-9549-D029D92CBE29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9" name="Rectangle 738">
                    <a:extLst>
                      <a:ext uri="{FF2B5EF4-FFF2-40B4-BE49-F238E27FC236}">
                        <a16:creationId xmlns:a16="http://schemas.microsoft.com/office/drawing/2014/main" id="{5CD6921D-B063-427F-83C9-64E10E8CBCC5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0" name="Rectangle 739">
                    <a:extLst>
                      <a:ext uri="{FF2B5EF4-FFF2-40B4-BE49-F238E27FC236}">
                        <a16:creationId xmlns:a16="http://schemas.microsoft.com/office/drawing/2014/main" id="{3DA7755D-6132-474E-94BE-ECC0E1DDBEEE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1" name="Rectangle 740">
                    <a:extLst>
                      <a:ext uri="{FF2B5EF4-FFF2-40B4-BE49-F238E27FC236}">
                        <a16:creationId xmlns:a16="http://schemas.microsoft.com/office/drawing/2014/main" id="{8DD4F433-519E-4DB6-86C8-CF98857292CC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2" name="Rectangle 741">
                    <a:extLst>
                      <a:ext uri="{FF2B5EF4-FFF2-40B4-BE49-F238E27FC236}">
                        <a16:creationId xmlns:a16="http://schemas.microsoft.com/office/drawing/2014/main" id="{8055A78A-47E0-4047-91BF-396EE74E649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3" name="Rectangle 742">
                    <a:extLst>
                      <a:ext uri="{FF2B5EF4-FFF2-40B4-BE49-F238E27FC236}">
                        <a16:creationId xmlns:a16="http://schemas.microsoft.com/office/drawing/2014/main" id="{5D0F5408-B0C7-428F-8CE0-324619D43F4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4" name="Rectangle 743">
                    <a:extLst>
                      <a:ext uri="{FF2B5EF4-FFF2-40B4-BE49-F238E27FC236}">
                        <a16:creationId xmlns:a16="http://schemas.microsoft.com/office/drawing/2014/main" id="{BE596C96-DFD1-4864-8EFF-A46C7069EC62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5" name="Rectangle 744">
                    <a:extLst>
                      <a:ext uri="{FF2B5EF4-FFF2-40B4-BE49-F238E27FC236}">
                        <a16:creationId xmlns:a16="http://schemas.microsoft.com/office/drawing/2014/main" id="{FEE1054E-2685-4DF1-869B-861A23377D8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6" name="Rectangle 745">
                    <a:extLst>
                      <a:ext uri="{FF2B5EF4-FFF2-40B4-BE49-F238E27FC236}">
                        <a16:creationId xmlns:a16="http://schemas.microsoft.com/office/drawing/2014/main" id="{C374C695-8661-4376-BA2E-90EA94A721D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7" name="Rectangle 746">
                    <a:extLst>
                      <a:ext uri="{FF2B5EF4-FFF2-40B4-BE49-F238E27FC236}">
                        <a16:creationId xmlns:a16="http://schemas.microsoft.com/office/drawing/2014/main" id="{61FBA4DE-EBEC-455D-B64F-D664C5D501A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8" name="Rectangle 747">
                    <a:extLst>
                      <a:ext uri="{FF2B5EF4-FFF2-40B4-BE49-F238E27FC236}">
                        <a16:creationId xmlns:a16="http://schemas.microsoft.com/office/drawing/2014/main" id="{1A118522-6C32-44F9-8D98-F1A606D2B17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9" name="Rectangle 748">
                    <a:extLst>
                      <a:ext uri="{FF2B5EF4-FFF2-40B4-BE49-F238E27FC236}">
                        <a16:creationId xmlns:a16="http://schemas.microsoft.com/office/drawing/2014/main" id="{6A241BA2-9577-48EB-9D89-14C0E7320D5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0" name="Rectangle 749">
                    <a:extLst>
                      <a:ext uri="{FF2B5EF4-FFF2-40B4-BE49-F238E27FC236}">
                        <a16:creationId xmlns:a16="http://schemas.microsoft.com/office/drawing/2014/main" id="{592B93A3-F172-4F2C-AB1A-6BA3712FBE5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1" name="Rectangle 750">
                    <a:extLst>
                      <a:ext uri="{FF2B5EF4-FFF2-40B4-BE49-F238E27FC236}">
                        <a16:creationId xmlns:a16="http://schemas.microsoft.com/office/drawing/2014/main" id="{C0A5F5AA-A29B-4A18-8382-C639B6421531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1" name="Group 640">
                  <a:extLst>
                    <a:ext uri="{FF2B5EF4-FFF2-40B4-BE49-F238E27FC236}">
                      <a16:creationId xmlns:a16="http://schemas.microsoft.com/office/drawing/2014/main" id="{33B02FBA-0105-4755-9918-CD2253969F9D}"/>
                    </a:ext>
                  </a:extLst>
                </p:cNvPr>
                <p:cNvGrpSpPr/>
                <p:nvPr/>
              </p:nvGrpSpPr>
              <p:grpSpPr>
                <a:xfrm>
                  <a:off x="628332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722" name="Rectangle 721">
                    <a:extLst>
                      <a:ext uri="{FF2B5EF4-FFF2-40B4-BE49-F238E27FC236}">
                        <a16:creationId xmlns:a16="http://schemas.microsoft.com/office/drawing/2014/main" id="{B7C0D8D2-A7B3-43F4-AEB3-52FA8F4EB993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3" name="Rectangle 722">
                    <a:extLst>
                      <a:ext uri="{FF2B5EF4-FFF2-40B4-BE49-F238E27FC236}">
                        <a16:creationId xmlns:a16="http://schemas.microsoft.com/office/drawing/2014/main" id="{B211CA49-2207-4813-BCF0-006951DB4AE5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4" name="Rectangle 723">
                    <a:extLst>
                      <a:ext uri="{FF2B5EF4-FFF2-40B4-BE49-F238E27FC236}">
                        <a16:creationId xmlns:a16="http://schemas.microsoft.com/office/drawing/2014/main" id="{93A447E4-8752-4C8A-8A01-B43A83B6652A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5" name="Rectangle 724">
                    <a:extLst>
                      <a:ext uri="{FF2B5EF4-FFF2-40B4-BE49-F238E27FC236}">
                        <a16:creationId xmlns:a16="http://schemas.microsoft.com/office/drawing/2014/main" id="{C99D662C-9414-4089-B3C8-A0082448572D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6" name="Rectangle 725">
                    <a:extLst>
                      <a:ext uri="{FF2B5EF4-FFF2-40B4-BE49-F238E27FC236}">
                        <a16:creationId xmlns:a16="http://schemas.microsoft.com/office/drawing/2014/main" id="{932C7277-365E-4CEB-B865-BA35C2B943D3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7" name="Rectangle 726">
                    <a:extLst>
                      <a:ext uri="{FF2B5EF4-FFF2-40B4-BE49-F238E27FC236}">
                        <a16:creationId xmlns:a16="http://schemas.microsoft.com/office/drawing/2014/main" id="{26FDB947-E230-4FDE-A6F4-C4F1BE24ECA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8" name="Rectangle 727">
                    <a:extLst>
                      <a:ext uri="{FF2B5EF4-FFF2-40B4-BE49-F238E27FC236}">
                        <a16:creationId xmlns:a16="http://schemas.microsoft.com/office/drawing/2014/main" id="{5926AA2C-2A67-4FD7-8EDD-F0EAE7C48D5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9" name="Rectangle 728">
                    <a:extLst>
                      <a:ext uri="{FF2B5EF4-FFF2-40B4-BE49-F238E27FC236}">
                        <a16:creationId xmlns:a16="http://schemas.microsoft.com/office/drawing/2014/main" id="{F15A9E6C-0F15-46A9-B016-D8EEBE20158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0" name="Rectangle 729">
                    <a:extLst>
                      <a:ext uri="{FF2B5EF4-FFF2-40B4-BE49-F238E27FC236}">
                        <a16:creationId xmlns:a16="http://schemas.microsoft.com/office/drawing/2014/main" id="{9EB465F5-6002-4182-AAA0-E7F0F2E22902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1" name="Rectangle 730">
                    <a:extLst>
                      <a:ext uri="{FF2B5EF4-FFF2-40B4-BE49-F238E27FC236}">
                        <a16:creationId xmlns:a16="http://schemas.microsoft.com/office/drawing/2014/main" id="{21844B4A-B7AC-483F-AB49-8F325AD02AC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2" name="Rectangle 731">
                    <a:extLst>
                      <a:ext uri="{FF2B5EF4-FFF2-40B4-BE49-F238E27FC236}">
                        <a16:creationId xmlns:a16="http://schemas.microsoft.com/office/drawing/2014/main" id="{7837825A-5F05-48FB-A07F-FEF0428FF2F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3" name="Rectangle 732">
                    <a:extLst>
                      <a:ext uri="{FF2B5EF4-FFF2-40B4-BE49-F238E27FC236}">
                        <a16:creationId xmlns:a16="http://schemas.microsoft.com/office/drawing/2014/main" id="{397B261C-3FF2-4962-9DAC-9A69D52F65B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4" name="Rectangle 733">
                    <a:extLst>
                      <a:ext uri="{FF2B5EF4-FFF2-40B4-BE49-F238E27FC236}">
                        <a16:creationId xmlns:a16="http://schemas.microsoft.com/office/drawing/2014/main" id="{B8372A27-354B-4FAD-8F89-ADD7BC58C65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5" name="Rectangle 734">
                    <a:extLst>
                      <a:ext uri="{FF2B5EF4-FFF2-40B4-BE49-F238E27FC236}">
                        <a16:creationId xmlns:a16="http://schemas.microsoft.com/office/drawing/2014/main" id="{4640C0C6-ECE5-4EDF-BD19-C5C0AD5C0BA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6" name="Rectangle 735">
                    <a:extLst>
                      <a:ext uri="{FF2B5EF4-FFF2-40B4-BE49-F238E27FC236}">
                        <a16:creationId xmlns:a16="http://schemas.microsoft.com/office/drawing/2014/main" id="{34DDB043-6266-4308-B920-2F1391087ED5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2" name="Group 641">
                  <a:extLst>
                    <a:ext uri="{FF2B5EF4-FFF2-40B4-BE49-F238E27FC236}">
                      <a16:creationId xmlns:a16="http://schemas.microsoft.com/office/drawing/2014/main" id="{0916E88A-3F73-4AD4-9BA0-0B0F9A7CD078}"/>
                    </a:ext>
                  </a:extLst>
                </p:cNvPr>
                <p:cNvGrpSpPr/>
                <p:nvPr/>
              </p:nvGrpSpPr>
              <p:grpSpPr>
                <a:xfrm>
                  <a:off x="645160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707" name="Rectangle 706">
                    <a:extLst>
                      <a:ext uri="{FF2B5EF4-FFF2-40B4-BE49-F238E27FC236}">
                        <a16:creationId xmlns:a16="http://schemas.microsoft.com/office/drawing/2014/main" id="{B1BF55ED-C3D6-4ADA-95F1-BD4F3268B3BA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8" name="Rectangle 707">
                    <a:extLst>
                      <a:ext uri="{FF2B5EF4-FFF2-40B4-BE49-F238E27FC236}">
                        <a16:creationId xmlns:a16="http://schemas.microsoft.com/office/drawing/2014/main" id="{76EA4F7B-A66C-4768-A0BE-3E8552E099F4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9" name="Rectangle 708">
                    <a:extLst>
                      <a:ext uri="{FF2B5EF4-FFF2-40B4-BE49-F238E27FC236}">
                        <a16:creationId xmlns:a16="http://schemas.microsoft.com/office/drawing/2014/main" id="{F1F4D86C-D26C-4333-840C-985A1ED2F848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0" name="Rectangle 709">
                    <a:extLst>
                      <a:ext uri="{FF2B5EF4-FFF2-40B4-BE49-F238E27FC236}">
                        <a16:creationId xmlns:a16="http://schemas.microsoft.com/office/drawing/2014/main" id="{F22BD8F7-69D4-4B90-9693-5049D5F8B979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1" name="Rectangle 710">
                    <a:extLst>
                      <a:ext uri="{FF2B5EF4-FFF2-40B4-BE49-F238E27FC236}">
                        <a16:creationId xmlns:a16="http://schemas.microsoft.com/office/drawing/2014/main" id="{8B560312-A81A-4426-BCB9-F716ADF75789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2" name="Rectangle 711">
                    <a:extLst>
                      <a:ext uri="{FF2B5EF4-FFF2-40B4-BE49-F238E27FC236}">
                        <a16:creationId xmlns:a16="http://schemas.microsoft.com/office/drawing/2014/main" id="{DB630A60-966C-4789-AD52-C883586C487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3" name="Rectangle 712">
                    <a:extLst>
                      <a:ext uri="{FF2B5EF4-FFF2-40B4-BE49-F238E27FC236}">
                        <a16:creationId xmlns:a16="http://schemas.microsoft.com/office/drawing/2014/main" id="{8E4BF4CB-017E-4A58-91CD-53763F65E18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4" name="Rectangle 713">
                    <a:extLst>
                      <a:ext uri="{FF2B5EF4-FFF2-40B4-BE49-F238E27FC236}">
                        <a16:creationId xmlns:a16="http://schemas.microsoft.com/office/drawing/2014/main" id="{2C8319E6-D749-43BB-9089-E0848C28D6A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5" name="Rectangle 714">
                    <a:extLst>
                      <a:ext uri="{FF2B5EF4-FFF2-40B4-BE49-F238E27FC236}">
                        <a16:creationId xmlns:a16="http://schemas.microsoft.com/office/drawing/2014/main" id="{70395C3F-F709-42DB-AC39-61E1317DF1C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6" name="Rectangle 715">
                    <a:extLst>
                      <a:ext uri="{FF2B5EF4-FFF2-40B4-BE49-F238E27FC236}">
                        <a16:creationId xmlns:a16="http://schemas.microsoft.com/office/drawing/2014/main" id="{0EB2B98A-C46C-4D88-8F8F-6F467A8AD93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7" name="Rectangle 716">
                    <a:extLst>
                      <a:ext uri="{FF2B5EF4-FFF2-40B4-BE49-F238E27FC236}">
                        <a16:creationId xmlns:a16="http://schemas.microsoft.com/office/drawing/2014/main" id="{4840C957-F80C-4F73-9015-82084532694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8" name="Rectangle 717">
                    <a:extLst>
                      <a:ext uri="{FF2B5EF4-FFF2-40B4-BE49-F238E27FC236}">
                        <a16:creationId xmlns:a16="http://schemas.microsoft.com/office/drawing/2014/main" id="{9CF802BF-58CC-44FF-B7AF-B8766A212DD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9" name="Rectangle 718">
                    <a:extLst>
                      <a:ext uri="{FF2B5EF4-FFF2-40B4-BE49-F238E27FC236}">
                        <a16:creationId xmlns:a16="http://schemas.microsoft.com/office/drawing/2014/main" id="{3D354C45-6168-4E29-B1E7-EAC1802BAA0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0" name="Rectangle 719">
                    <a:extLst>
                      <a:ext uri="{FF2B5EF4-FFF2-40B4-BE49-F238E27FC236}">
                        <a16:creationId xmlns:a16="http://schemas.microsoft.com/office/drawing/2014/main" id="{DAE8B8DB-D154-4977-81E9-756F1DC00FA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1" name="Rectangle 720">
                    <a:extLst>
                      <a:ext uri="{FF2B5EF4-FFF2-40B4-BE49-F238E27FC236}">
                        <a16:creationId xmlns:a16="http://schemas.microsoft.com/office/drawing/2014/main" id="{5918A90E-9733-4CFB-9DBA-6D990D06DF97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3" name="Group 642">
                  <a:extLst>
                    <a:ext uri="{FF2B5EF4-FFF2-40B4-BE49-F238E27FC236}">
                      <a16:creationId xmlns:a16="http://schemas.microsoft.com/office/drawing/2014/main" id="{3CD3ADFB-AB9B-4404-A9F5-73566E377E14}"/>
                    </a:ext>
                  </a:extLst>
                </p:cNvPr>
                <p:cNvGrpSpPr/>
                <p:nvPr/>
              </p:nvGrpSpPr>
              <p:grpSpPr>
                <a:xfrm>
                  <a:off x="662305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692" name="Rectangle 691">
                    <a:extLst>
                      <a:ext uri="{FF2B5EF4-FFF2-40B4-BE49-F238E27FC236}">
                        <a16:creationId xmlns:a16="http://schemas.microsoft.com/office/drawing/2014/main" id="{0772026E-B834-46F8-B552-5CDCEB9E9BD1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3" name="Rectangle 692">
                    <a:extLst>
                      <a:ext uri="{FF2B5EF4-FFF2-40B4-BE49-F238E27FC236}">
                        <a16:creationId xmlns:a16="http://schemas.microsoft.com/office/drawing/2014/main" id="{3CBD3CDC-D194-4C20-864D-B06CE3CC0F93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4" name="Rectangle 693">
                    <a:extLst>
                      <a:ext uri="{FF2B5EF4-FFF2-40B4-BE49-F238E27FC236}">
                        <a16:creationId xmlns:a16="http://schemas.microsoft.com/office/drawing/2014/main" id="{6DC8C764-D6A1-41C5-9636-9EA91FFAB8C5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5" name="Rectangle 694">
                    <a:extLst>
                      <a:ext uri="{FF2B5EF4-FFF2-40B4-BE49-F238E27FC236}">
                        <a16:creationId xmlns:a16="http://schemas.microsoft.com/office/drawing/2014/main" id="{0385F319-8A59-4DEB-9475-14371B4FDC3F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6" name="Rectangle 695">
                    <a:extLst>
                      <a:ext uri="{FF2B5EF4-FFF2-40B4-BE49-F238E27FC236}">
                        <a16:creationId xmlns:a16="http://schemas.microsoft.com/office/drawing/2014/main" id="{358224C4-F7EA-4506-8F66-661BEA2E46A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7" name="Rectangle 696">
                    <a:extLst>
                      <a:ext uri="{FF2B5EF4-FFF2-40B4-BE49-F238E27FC236}">
                        <a16:creationId xmlns:a16="http://schemas.microsoft.com/office/drawing/2014/main" id="{ECB7FC18-3100-4DFE-BD04-F398B3A5AB7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8" name="Rectangle 697">
                    <a:extLst>
                      <a:ext uri="{FF2B5EF4-FFF2-40B4-BE49-F238E27FC236}">
                        <a16:creationId xmlns:a16="http://schemas.microsoft.com/office/drawing/2014/main" id="{31302E21-C72A-4213-9DDD-58759F1B2832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9" name="Rectangle 698">
                    <a:extLst>
                      <a:ext uri="{FF2B5EF4-FFF2-40B4-BE49-F238E27FC236}">
                        <a16:creationId xmlns:a16="http://schemas.microsoft.com/office/drawing/2014/main" id="{75E6742C-AE6C-4DE6-98C1-6EF90F14CE1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0" name="Rectangle 699">
                    <a:extLst>
                      <a:ext uri="{FF2B5EF4-FFF2-40B4-BE49-F238E27FC236}">
                        <a16:creationId xmlns:a16="http://schemas.microsoft.com/office/drawing/2014/main" id="{B6A427DE-BCB5-42F0-A6B2-58DCC0C073F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1" name="Rectangle 700">
                    <a:extLst>
                      <a:ext uri="{FF2B5EF4-FFF2-40B4-BE49-F238E27FC236}">
                        <a16:creationId xmlns:a16="http://schemas.microsoft.com/office/drawing/2014/main" id="{A662320A-55C8-46A1-B6C2-B6AD277471F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2" name="Rectangle 701">
                    <a:extLst>
                      <a:ext uri="{FF2B5EF4-FFF2-40B4-BE49-F238E27FC236}">
                        <a16:creationId xmlns:a16="http://schemas.microsoft.com/office/drawing/2014/main" id="{5C030F58-541C-4761-846A-2F2DA4C8975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3" name="Rectangle 702">
                    <a:extLst>
                      <a:ext uri="{FF2B5EF4-FFF2-40B4-BE49-F238E27FC236}">
                        <a16:creationId xmlns:a16="http://schemas.microsoft.com/office/drawing/2014/main" id="{EE67E8BD-C567-4404-9024-368EB7D0422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4" name="Rectangle 703">
                    <a:extLst>
                      <a:ext uri="{FF2B5EF4-FFF2-40B4-BE49-F238E27FC236}">
                        <a16:creationId xmlns:a16="http://schemas.microsoft.com/office/drawing/2014/main" id="{6F57BA7A-7F91-4434-AE59-0D7A6EACFC1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5" name="Rectangle 704">
                    <a:extLst>
                      <a:ext uri="{FF2B5EF4-FFF2-40B4-BE49-F238E27FC236}">
                        <a16:creationId xmlns:a16="http://schemas.microsoft.com/office/drawing/2014/main" id="{BC7262D7-EB51-4FF6-8B51-997E66910BE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6" name="Rectangle 705">
                    <a:extLst>
                      <a:ext uri="{FF2B5EF4-FFF2-40B4-BE49-F238E27FC236}">
                        <a16:creationId xmlns:a16="http://schemas.microsoft.com/office/drawing/2014/main" id="{196D22F2-F4D4-49BD-A6AD-76E7B1653DF2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4" name="Group 643">
                  <a:extLst>
                    <a:ext uri="{FF2B5EF4-FFF2-40B4-BE49-F238E27FC236}">
                      <a16:creationId xmlns:a16="http://schemas.microsoft.com/office/drawing/2014/main" id="{D825D991-1FD1-44DF-9D66-26EBB48F8216}"/>
                    </a:ext>
                  </a:extLst>
                </p:cNvPr>
                <p:cNvGrpSpPr/>
                <p:nvPr/>
              </p:nvGrpSpPr>
              <p:grpSpPr>
                <a:xfrm>
                  <a:off x="679132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677" name="Rectangle 676">
                    <a:extLst>
                      <a:ext uri="{FF2B5EF4-FFF2-40B4-BE49-F238E27FC236}">
                        <a16:creationId xmlns:a16="http://schemas.microsoft.com/office/drawing/2014/main" id="{74A50803-C680-4A9C-AC1B-182DADF2D51C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8" name="Rectangle 677">
                    <a:extLst>
                      <a:ext uri="{FF2B5EF4-FFF2-40B4-BE49-F238E27FC236}">
                        <a16:creationId xmlns:a16="http://schemas.microsoft.com/office/drawing/2014/main" id="{E5ECB39C-38CD-486C-98BD-8E8BBE8337F5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9" name="Rectangle 678">
                    <a:extLst>
                      <a:ext uri="{FF2B5EF4-FFF2-40B4-BE49-F238E27FC236}">
                        <a16:creationId xmlns:a16="http://schemas.microsoft.com/office/drawing/2014/main" id="{E1560660-D3B8-4931-BF87-12DEE975CCE4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0" name="Rectangle 679">
                    <a:extLst>
                      <a:ext uri="{FF2B5EF4-FFF2-40B4-BE49-F238E27FC236}">
                        <a16:creationId xmlns:a16="http://schemas.microsoft.com/office/drawing/2014/main" id="{D99F478E-7583-4963-BA05-25710D3060A6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1" name="Rectangle 680">
                    <a:extLst>
                      <a:ext uri="{FF2B5EF4-FFF2-40B4-BE49-F238E27FC236}">
                        <a16:creationId xmlns:a16="http://schemas.microsoft.com/office/drawing/2014/main" id="{571A2E18-6DB6-4B81-9327-36006A3D7FBC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2" name="Rectangle 681">
                    <a:extLst>
                      <a:ext uri="{FF2B5EF4-FFF2-40B4-BE49-F238E27FC236}">
                        <a16:creationId xmlns:a16="http://schemas.microsoft.com/office/drawing/2014/main" id="{B58A941F-47C5-4D17-A702-1BC0A0A761A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3" name="Rectangle 682">
                    <a:extLst>
                      <a:ext uri="{FF2B5EF4-FFF2-40B4-BE49-F238E27FC236}">
                        <a16:creationId xmlns:a16="http://schemas.microsoft.com/office/drawing/2014/main" id="{2D159935-3C5E-4559-8F87-213B5FE312B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4" name="Rectangle 683">
                    <a:extLst>
                      <a:ext uri="{FF2B5EF4-FFF2-40B4-BE49-F238E27FC236}">
                        <a16:creationId xmlns:a16="http://schemas.microsoft.com/office/drawing/2014/main" id="{18FAD5CB-2867-407F-AABF-D5A6498BC2E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5" name="Rectangle 684">
                    <a:extLst>
                      <a:ext uri="{FF2B5EF4-FFF2-40B4-BE49-F238E27FC236}">
                        <a16:creationId xmlns:a16="http://schemas.microsoft.com/office/drawing/2014/main" id="{6CADDE5A-38D8-491C-8FCF-853C5BCDD80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6" name="Rectangle 685">
                    <a:extLst>
                      <a:ext uri="{FF2B5EF4-FFF2-40B4-BE49-F238E27FC236}">
                        <a16:creationId xmlns:a16="http://schemas.microsoft.com/office/drawing/2014/main" id="{AE56721A-DD01-4FED-A004-7F5A3D11B3E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7" name="Rectangle 686">
                    <a:extLst>
                      <a:ext uri="{FF2B5EF4-FFF2-40B4-BE49-F238E27FC236}">
                        <a16:creationId xmlns:a16="http://schemas.microsoft.com/office/drawing/2014/main" id="{E3F5782B-9CCD-454A-B1E3-FD6BF5A4479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8" name="Rectangle 687">
                    <a:extLst>
                      <a:ext uri="{FF2B5EF4-FFF2-40B4-BE49-F238E27FC236}">
                        <a16:creationId xmlns:a16="http://schemas.microsoft.com/office/drawing/2014/main" id="{0F4434CF-823F-4499-A45D-1D39EE5F311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9" name="Rectangle 688">
                    <a:extLst>
                      <a:ext uri="{FF2B5EF4-FFF2-40B4-BE49-F238E27FC236}">
                        <a16:creationId xmlns:a16="http://schemas.microsoft.com/office/drawing/2014/main" id="{263D543D-4481-4DDD-B7FC-D1BB32892AA3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0" name="Rectangle 689">
                    <a:extLst>
                      <a:ext uri="{FF2B5EF4-FFF2-40B4-BE49-F238E27FC236}">
                        <a16:creationId xmlns:a16="http://schemas.microsoft.com/office/drawing/2014/main" id="{160FC718-F8E4-4432-80F6-1C46C7B32F9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1" name="Rectangle 690">
                    <a:extLst>
                      <a:ext uri="{FF2B5EF4-FFF2-40B4-BE49-F238E27FC236}">
                        <a16:creationId xmlns:a16="http://schemas.microsoft.com/office/drawing/2014/main" id="{EA29C9BE-6B47-43DA-A258-4760197302DE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5" name="Group 644">
                  <a:extLst>
                    <a:ext uri="{FF2B5EF4-FFF2-40B4-BE49-F238E27FC236}">
                      <a16:creationId xmlns:a16="http://schemas.microsoft.com/office/drawing/2014/main" id="{52BCF605-5A03-44F5-B5B9-B2D28FAE7ABA}"/>
                    </a:ext>
                  </a:extLst>
                </p:cNvPr>
                <p:cNvGrpSpPr/>
                <p:nvPr/>
              </p:nvGrpSpPr>
              <p:grpSpPr>
                <a:xfrm>
                  <a:off x="695960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662" name="Rectangle 661">
                    <a:extLst>
                      <a:ext uri="{FF2B5EF4-FFF2-40B4-BE49-F238E27FC236}">
                        <a16:creationId xmlns:a16="http://schemas.microsoft.com/office/drawing/2014/main" id="{9FDF6A9B-F16E-4B9A-8FCC-F5F1B962ABF7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3" name="Rectangle 662">
                    <a:extLst>
                      <a:ext uri="{FF2B5EF4-FFF2-40B4-BE49-F238E27FC236}">
                        <a16:creationId xmlns:a16="http://schemas.microsoft.com/office/drawing/2014/main" id="{CE970E94-0803-4FF0-BE57-D4F9228D3B8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4" name="Rectangle 663">
                    <a:extLst>
                      <a:ext uri="{FF2B5EF4-FFF2-40B4-BE49-F238E27FC236}">
                        <a16:creationId xmlns:a16="http://schemas.microsoft.com/office/drawing/2014/main" id="{723412F3-4623-4FEC-AD23-B5DA2627B643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5" name="Rectangle 664">
                    <a:extLst>
                      <a:ext uri="{FF2B5EF4-FFF2-40B4-BE49-F238E27FC236}">
                        <a16:creationId xmlns:a16="http://schemas.microsoft.com/office/drawing/2014/main" id="{C38AE0EA-151A-48B4-83C2-A7DF5D209046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6" name="Rectangle 665">
                    <a:extLst>
                      <a:ext uri="{FF2B5EF4-FFF2-40B4-BE49-F238E27FC236}">
                        <a16:creationId xmlns:a16="http://schemas.microsoft.com/office/drawing/2014/main" id="{8F025F27-B4F9-4CF2-8374-8565E1C59F1D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7" name="Rectangle 666">
                    <a:extLst>
                      <a:ext uri="{FF2B5EF4-FFF2-40B4-BE49-F238E27FC236}">
                        <a16:creationId xmlns:a16="http://schemas.microsoft.com/office/drawing/2014/main" id="{C82C33AE-2678-4A27-B52F-A41EDD54C81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8" name="Rectangle 667">
                    <a:extLst>
                      <a:ext uri="{FF2B5EF4-FFF2-40B4-BE49-F238E27FC236}">
                        <a16:creationId xmlns:a16="http://schemas.microsoft.com/office/drawing/2014/main" id="{7BF67E7F-F993-48E0-A023-D684FBB2084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9" name="Rectangle 668">
                    <a:extLst>
                      <a:ext uri="{FF2B5EF4-FFF2-40B4-BE49-F238E27FC236}">
                        <a16:creationId xmlns:a16="http://schemas.microsoft.com/office/drawing/2014/main" id="{170E6E11-1EEB-4874-B6CE-D0FE41B6A0B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0" name="Rectangle 669">
                    <a:extLst>
                      <a:ext uri="{FF2B5EF4-FFF2-40B4-BE49-F238E27FC236}">
                        <a16:creationId xmlns:a16="http://schemas.microsoft.com/office/drawing/2014/main" id="{5D45C010-6EF9-4A5D-A1CE-1842EAFBFF2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1" name="Rectangle 670">
                    <a:extLst>
                      <a:ext uri="{FF2B5EF4-FFF2-40B4-BE49-F238E27FC236}">
                        <a16:creationId xmlns:a16="http://schemas.microsoft.com/office/drawing/2014/main" id="{6C147D53-AE94-42AE-AADD-D299B263279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2" name="Rectangle 671">
                    <a:extLst>
                      <a:ext uri="{FF2B5EF4-FFF2-40B4-BE49-F238E27FC236}">
                        <a16:creationId xmlns:a16="http://schemas.microsoft.com/office/drawing/2014/main" id="{B14960C2-1BCC-4C7B-BF6F-945ECE7AA66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3" name="Rectangle 672">
                    <a:extLst>
                      <a:ext uri="{FF2B5EF4-FFF2-40B4-BE49-F238E27FC236}">
                        <a16:creationId xmlns:a16="http://schemas.microsoft.com/office/drawing/2014/main" id="{C0281DE9-650F-4C06-A17A-2D73B276FEC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4" name="Rectangle 673">
                    <a:extLst>
                      <a:ext uri="{FF2B5EF4-FFF2-40B4-BE49-F238E27FC236}">
                        <a16:creationId xmlns:a16="http://schemas.microsoft.com/office/drawing/2014/main" id="{598E04B7-5B30-481B-849C-B4AFE7589A9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5" name="Rectangle 674">
                    <a:extLst>
                      <a:ext uri="{FF2B5EF4-FFF2-40B4-BE49-F238E27FC236}">
                        <a16:creationId xmlns:a16="http://schemas.microsoft.com/office/drawing/2014/main" id="{8262C335-9AEA-4895-B812-E5EFDCD9E77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6" name="Rectangle 675">
                    <a:extLst>
                      <a:ext uri="{FF2B5EF4-FFF2-40B4-BE49-F238E27FC236}">
                        <a16:creationId xmlns:a16="http://schemas.microsoft.com/office/drawing/2014/main" id="{9B4449BD-AC8B-45F3-9231-F97A1FD5D96B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6" name="Group 645">
                  <a:extLst>
                    <a:ext uri="{FF2B5EF4-FFF2-40B4-BE49-F238E27FC236}">
                      <a16:creationId xmlns:a16="http://schemas.microsoft.com/office/drawing/2014/main" id="{5BA9C6ED-C5F1-4021-BF12-00375C1547BC}"/>
                    </a:ext>
                  </a:extLst>
                </p:cNvPr>
                <p:cNvGrpSpPr/>
                <p:nvPr/>
              </p:nvGrpSpPr>
              <p:grpSpPr>
                <a:xfrm>
                  <a:off x="712787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647" name="Rectangle 646">
                    <a:extLst>
                      <a:ext uri="{FF2B5EF4-FFF2-40B4-BE49-F238E27FC236}">
                        <a16:creationId xmlns:a16="http://schemas.microsoft.com/office/drawing/2014/main" id="{FF2569F7-A76E-45A9-B6CE-AF35BA2A73DB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48" name="Rectangle 647">
                    <a:extLst>
                      <a:ext uri="{FF2B5EF4-FFF2-40B4-BE49-F238E27FC236}">
                        <a16:creationId xmlns:a16="http://schemas.microsoft.com/office/drawing/2014/main" id="{A872D280-1A9E-4E36-AE18-682225B696D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49" name="Rectangle 648">
                    <a:extLst>
                      <a:ext uri="{FF2B5EF4-FFF2-40B4-BE49-F238E27FC236}">
                        <a16:creationId xmlns:a16="http://schemas.microsoft.com/office/drawing/2014/main" id="{47856E0B-07B3-4450-8EE2-48D544D62C0C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0" name="Rectangle 649">
                    <a:extLst>
                      <a:ext uri="{FF2B5EF4-FFF2-40B4-BE49-F238E27FC236}">
                        <a16:creationId xmlns:a16="http://schemas.microsoft.com/office/drawing/2014/main" id="{BFA48F4B-8823-4BFD-B81E-2D5E85680151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1" name="Rectangle 650">
                    <a:extLst>
                      <a:ext uri="{FF2B5EF4-FFF2-40B4-BE49-F238E27FC236}">
                        <a16:creationId xmlns:a16="http://schemas.microsoft.com/office/drawing/2014/main" id="{DA417EB7-BE1A-49B5-B9F9-3CC39F6E251E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2" name="Rectangle 651">
                    <a:extLst>
                      <a:ext uri="{FF2B5EF4-FFF2-40B4-BE49-F238E27FC236}">
                        <a16:creationId xmlns:a16="http://schemas.microsoft.com/office/drawing/2014/main" id="{82CCBD58-9BD0-4E9F-B29A-634333E28E3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3" name="Rectangle 652">
                    <a:extLst>
                      <a:ext uri="{FF2B5EF4-FFF2-40B4-BE49-F238E27FC236}">
                        <a16:creationId xmlns:a16="http://schemas.microsoft.com/office/drawing/2014/main" id="{4907EEF3-A1CA-48A9-8E55-A446D93A15A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4" name="Rectangle 653">
                    <a:extLst>
                      <a:ext uri="{FF2B5EF4-FFF2-40B4-BE49-F238E27FC236}">
                        <a16:creationId xmlns:a16="http://schemas.microsoft.com/office/drawing/2014/main" id="{C3E0AD73-1502-4674-BC99-5B4BD298E25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5" name="Rectangle 654">
                    <a:extLst>
                      <a:ext uri="{FF2B5EF4-FFF2-40B4-BE49-F238E27FC236}">
                        <a16:creationId xmlns:a16="http://schemas.microsoft.com/office/drawing/2014/main" id="{B3AD9DB9-EF63-455B-AAF1-158BE700EE8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6" name="Rectangle 655">
                    <a:extLst>
                      <a:ext uri="{FF2B5EF4-FFF2-40B4-BE49-F238E27FC236}">
                        <a16:creationId xmlns:a16="http://schemas.microsoft.com/office/drawing/2014/main" id="{96BAD146-D111-4B17-8E45-A3682C9AC88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7" name="Rectangle 656">
                    <a:extLst>
                      <a:ext uri="{FF2B5EF4-FFF2-40B4-BE49-F238E27FC236}">
                        <a16:creationId xmlns:a16="http://schemas.microsoft.com/office/drawing/2014/main" id="{A9072CED-F6C9-4067-8585-53AEC548D7E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8" name="Rectangle 657">
                    <a:extLst>
                      <a:ext uri="{FF2B5EF4-FFF2-40B4-BE49-F238E27FC236}">
                        <a16:creationId xmlns:a16="http://schemas.microsoft.com/office/drawing/2014/main" id="{04B221C0-F855-4E8F-A430-03B2AC738743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9" name="Rectangle 658">
                    <a:extLst>
                      <a:ext uri="{FF2B5EF4-FFF2-40B4-BE49-F238E27FC236}">
                        <a16:creationId xmlns:a16="http://schemas.microsoft.com/office/drawing/2014/main" id="{15E5CB70-A1BF-45C7-ACFC-E50CF25FF22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0" name="Rectangle 659">
                    <a:extLst>
                      <a:ext uri="{FF2B5EF4-FFF2-40B4-BE49-F238E27FC236}">
                        <a16:creationId xmlns:a16="http://schemas.microsoft.com/office/drawing/2014/main" id="{D3100FB2-78EE-4068-8ED1-A96B07D6F86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1" name="Rectangle 660">
                    <a:extLst>
                      <a:ext uri="{FF2B5EF4-FFF2-40B4-BE49-F238E27FC236}">
                        <a16:creationId xmlns:a16="http://schemas.microsoft.com/office/drawing/2014/main" id="{500D07C2-71A8-4C2A-85B6-3E3D59C641DD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sp>
          <p:nvSpPr>
            <p:cNvPr id="628" name="Rectangle: Rounded Corners 627">
              <a:extLst>
                <a:ext uri="{FF2B5EF4-FFF2-40B4-BE49-F238E27FC236}">
                  <a16:creationId xmlns:a16="http://schemas.microsoft.com/office/drawing/2014/main" id="{5D16EF3D-249B-446A-AAE4-803340AB96F6}"/>
                </a:ext>
              </a:extLst>
            </p:cNvPr>
            <p:cNvSpPr/>
            <p:nvPr/>
          </p:nvSpPr>
          <p:spPr>
            <a:xfrm>
              <a:off x="3571447" y="2362300"/>
              <a:ext cx="3247515" cy="2793900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9" name="TextBox 628">
              <a:extLst>
                <a:ext uri="{FF2B5EF4-FFF2-40B4-BE49-F238E27FC236}">
                  <a16:creationId xmlns:a16="http://schemas.microsoft.com/office/drawing/2014/main" id="{1F5E1FE4-C3C0-4C1D-BCF7-647493A5BB24}"/>
                </a:ext>
              </a:extLst>
            </p:cNvPr>
            <p:cNvSpPr txBox="1"/>
            <p:nvPr/>
          </p:nvSpPr>
          <p:spPr>
            <a:xfrm>
              <a:off x="4592150" y="2052683"/>
              <a:ext cx="1390124" cy="341632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>
                  <a:solidFill>
                    <a:schemeClr val="bg1"/>
                  </a:solidFill>
                </a:rPr>
                <a:t>MPI Rank 1</a:t>
              </a:r>
            </a:p>
          </p:txBody>
        </p:sp>
      </p:grpSp>
      <p:sp>
        <p:nvSpPr>
          <p:cNvPr id="937" name="TextBox 936">
            <a:extLst>
              <a:ext uri="{FF2B5EF4-FFF2-40B4-BE49-F238E27FC236}">
                <a16:creationId xmlns:a16="http://schemas.microsoft.com/office/drawing/2014/main" id="{606FF00D-A2D7-4A6A-B2EC-BE6ED209D29E}"/>
              </a:ext>
            </a:extLst>
          </p:cNvPr>
          <p:cNvSpPr txBox="1"/>
          <p:nvPr/>
        </p:nvSpPr>
        <p:spPr>
          <a:xfrm>
            <a:off x="3513859" y="1378978"/>
            <a:ext cx="4147425" cy="738664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MPI_Send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 /* From Rank 0 -&gt; Rank 1 */ );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60D274EC-20FE-43BD-AE79-523F61EFE9EA}"/>
              </a:ext>
            </a:extLst>
          </p:cNvPr>
          <p:cNvCxnSpPr>
            <a:stCxn id="5" idx="2"/>
          </p:cNvCxnSpPr>
          <p:nvPr/>
        </p:nvCxnSpPr>
        <p:spPr>
          <a:xfrm flipH="1">
            <a:off x="2451915" y="4782233"/>
            <a:ext cx="1" cy="907367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1" name="Straight Connector 940">
            <a:extLst>
              <a:ext uri="{FF2B5EF4-FFF2-40B4-BE49-F238E27FC236}">
                <a16:creationId xmlns:a16="http://schemas.microsoft.com/office/drawing/2014/main" id="{A8818A6D-91FE-468B-8BE3-A2C8623811B5}"/>
              </a:ext>
            </a:extLst>
          </p:cNvPr>
          <p:cNvCxnSpPr>
            <a:cxnSpLocks/>
          </p:cNvCxnSpPr>
          <p:nvPr/>
        </p:nvCxnSpPr>
        <p:spPr>
          <a:xfrm flipH="1">
            <a:off x="2451916" y="5662564"/>
            <a:ext cx="4733800" cy="27036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5" name="Straight Arrow Connector 944">
            <a:extLst>
              <a:ext uri="{FF2B5EF4-FFF2-40B4-BE49-F238E27FC236}">
                <a16:creationId xmlns:a16="http://schemas.microsoft.com/office/drawing/2014/main" id="{70970733-A48D-43C2-B2C1-1A5D8ED05D49}"/>
              </a:ext>
            </a:extLst>
          </p:cNvPr>
          <p:cNvCxnSpPr>
            <a:cxnSpLocks/>
          </p:cNvCxnSpPr>
          <p:nvPr/>
        </p:nvCxnSpPr>
        <p:spPr>
          <a:xfrm flipV="1">
            <a:off x="7185717" y="4866689"/>
            <a:ext cx="0" cy="795876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24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CB7F2-A8D5-4335-BDC2-B5598D70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 Data Transfer with MPI</a:t>
            </a:r>
          </a:p>
        </p:txBody>
      </p:sp>
      <p:grpSp>
        <p:nvGrpSpPr>
          <p:cNvPr id="624" name="Group 623">
            <a:extLst>
              <a:ext uri="{FF2B5EF4-FFF2-40B4-BE49-F238E27FC236}">
                <a16:creationId xmlns:a16="http://schemas.microsoft.com/office/drawing/2014/main" id="{0FFB7301-3AAA-4D44-8F26-C66DCCF9C45A}"/>
              </a:ext>
            </a:extLst>
          </p:cNvPr>
          <p:cNvGrpSpPr/>
          <p:nvPr/>
        </p:nvGrpSpPr>
        <p:grpSpPr>
          <a:xfrm>
            <a:off x="1613940" y="2345632"/>
            <a:ext cx="3510133" cy="3103517"/>
            <a:chOff x="3571447" y="2052683"/>
            <a:chExt cx="3510133" cy="310351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0C49B36-221A-4D84-BE38-C4E9F6DBF085}"/>
                </a:ext>
              </a:extLst>
            </p:cNvPr>
            <p:cNvGrpSpPr/>
            <p:nvPr/>
          </p:nvGrpSpPr>
          <p:grpSpPr>
            <a:xfrm>
              <a:off x="3571447" y="2362561"/>
              <a:ext cx="1589407" cy="2126723"/>
              <a:chOff x="713946" y="1902190"/>
              <a:chExt cx="1589407" cy="2126723"/>
            </a:xfrm>
          </p:grpSpPr>
          <p:sp>
            <p:nvSpPr>
              <p:cNvPr id="4" name="Rounded Rectangle 876">
                <a:extLst>
                  <a:ext uri="{FF2B5EF4-FFF2-40B4-BE49-F238E27FC236}">
                    <a16:creationId xmlns:a16="http://schemas.microsoft.com/office/drawing/2014/main" id="{7C34844E-C4D6-4461-A886-D34DB7D27FA1}"/>
                  </a:ext>
                </a:extLst>
              </p:cNvPr>
              <p:cNvSpPr/>
              <p:nvPr/>
            </p:nvSpPr>
            <p:spPr>
              <a:xfrm>
                <a:off x="825581" y="2177781"/>
                <a:ext cx="1396694" cy="1088966"/>
              </a:xfrm>
              <a:prstGeom prst="roundRect">
                <a:avLst>
                  <a:gd name="adj" fmla="val 10916"/>
                </a:avLst>
              </a:prstGeom>
              <a:gradFill rotWithShape="1">
                <a:gsLst>
                  <a:gs pos="1000">
                    <a:srgbClr val="007CB4"/>
                  </a:gs>
                  <a:gs pos="100000">
                    <a:srgbClr val="009CE0"/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" name="Rounded Rectangle 877">
                <a:extLst>
                  <a:ext uri="{FF2B5EF4-FFF2-40B4-BE49-F238E27FC236}">
                    <a16:creationId xmlns:a16="http://schemas.microsoft.com/office/drawing/2014/main" id="{FD341405-B5EC-40FE-BBAD-E25D05D11D33}"/>
                  </a:ext>
                </a:extLst>
              </p:cNvPr>
              <p:cNvSpPr/>
              <p:nvPr/>
            </p:nvSpPr>
            <p:spPr>
              <a:xfrm>
                <a:off x="848007" y="3537852"/>
                <a:ext cx="1407829" cy="491061"/>
              </a:xfrm>
              <a:prstGeom prst="roundRect">
                <a:avLst>
                  <a:gd name="adj" fmla="val 9194"/>
                </a:avLst>
              </a:prstGeom>
              <a:gradFill rotWithShape="1">
                <a:gsLst>
                  <a:gs pos="1000">
                    <a:srgbClr val="FFC000">
                      <a:lumMod val="75000"/>
                    </a:srgbClr>
                  </a:gs>
                  <a:gs pos="80000">
                    <a:srgbClr val="FFC000">
                      <a:lumMod val="60000"/>
                      <a:lumOff val="40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200" kern="0" dirty="0">
                    <a:solidFill>
                      <a:srgbClr val="FFFFFF"/>
                    </a:solidFill>
                    <a:latin typeface="Trebuchet MS"/>
                  </a:rPr>
                  <a:t>High Capacity Memory</a:t>
                </a:r>
              </a:p>
            </p:txBody>
          </p:sp>
          <p:sp>
            <p:nvSpPr>
              <p:cNvPr id="6" name="Rounded Rectangle 879">
                <a:extLst>
                  <a:ext uri="{FF2B5EF4-FFF2-40B4-BE49-F238E27FC236}">
                    <a16:creationId xmlns:a16="http://schemas.microsoft.com/office/drawing/2014/main" id="{8C1D9C86-F5CA-47DE-85F6-42FAA0620762}"/>
                  </a:ext>
                </a:extLst>
              </p:cNvPr>
              <p:cNvSpPr/>
              <p:nvPr/>
            </p:nvSpPr>
            <p:spPr>
              <a:xfrm>
                <a:off x="960727" y="3096077"/>
                <a:ext cx="1172354" cy="212947"/>
              </a:xfrm>
              <a:prstGeom prst="roundRect">
                <a:avLst/>
              </a:prstGeom>
              <a:gradFill rotWithShape="1">
                <a:gsLst>
                  <a:gs pos="40000">
                    <a:srgbClr val="FFC000">
                      <a:lumMod val="75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200" kern="0" dirty="0">
                    <a:solidFill>
                      <a:srgbClr val="FFFFFF"/>
                    </a:solidFill>
                    <a:latin typeface="Trebuchet MS"/>
                  </a:rPr>
                  <a:t>Shared Cache</a:t>
                </a:r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0A4D49C7-6D80-4D90-8A43-67ACE991240E}"/>
                  </a:ext>
                </a:extLst>
              </p:cNvPr>
              <p:cNvGrpSpPr/>
              <p:nvPr/>
            </p:nvGrpSpPr>
            <p:grpSpPr>
              <a:xfrm>
                <a:off x="953244" y="2300730"/>
                <a:ext cx="1192088" cy="293930"/>
                <a:chOff x="3688215" y="1665279"/>
                <a:chExt cx="1436235" cy="354129"/>
              </a:xfrm>
            </p:grpSpPr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FAC823A7-9056-47BF-87AE-003762F1151D}"/>
                    </a:ext>
                  </a:extLst>
                </p:cNvPr>
                <p:cNvGrpSpPr/>
                <p:nvPr/>
              </p:nvGrpSpPr>
              <p:grpSpPr>
                <a:xfrm>
                  <a:off x="36882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140" name="Group 139">
                    <a:extLst>
                      <a:ext uri="{FF2B5EF4-FFF2-40B4-BE49-F238E27FC236}">
                        <a16:creationId xmlns:a16="http://schemas.microsoft.com/office/drawing/2014/main" id="{ECC81E1F-BB84-48B2-8015-1DFFE478257B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148" name="Rounded Rectangle 977">
                      <a:extLst>
                        <a:ext uri="{FF2B5EF4-FFF2-40B4-BE49-F238E27FC236}">
                          <a16:creationId xmlns:a16="http://schemas.microsoft.com/office/drawing/2014/main" id="{7A858F76-8092-49FE-8C3C-D61A2CD155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49" name="TextBox 148">
                      <a:extLst>
                        <a:ext uri="{FF2B5EF4-FFF2-40B4-BE49-F238E27FC236}">
                          <a16:creationId xmlns:a16="http://schemas.microsoft.com/office/drawing/2014/main" id="{A52A7C61-B892-4EF4-86B5-C072F7CA612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141" name="Group 140">
                    <a:extLst>
                      <a:ext uri="{FF2B5EF4-FFF2-40B4-BE49-F238E27FC236}">
                        <a16:creationId xmlns:a16="http://schemas.microsoft.com/office/drawing/2014/main" id="{D668FE26-8B1A-4FDE-AE1F-59D1B66CB579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142" name="Rounded Rectangle 971">
                      <a:extLst>
                        <a:ext uri="{FF2B5EF4-FFF2-40B4-BE49-F238E27FC236}">
                          <a16:creationId xmlns:a16="http://schemas.microsoft.com/office/drawing/2014/main" id="{7C1A8878-3DF9-4F9B-B387-530221773A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143" name="Group 142">
                      <a:extLst>
                        <a:ext uri="{FF2B5EF4-FFF2-40B4-BE49-F238E27FC236}">
                          <a16:creationId xmlns:a16="http://schemas.microsoft.com/office/drawing/2014/main" id="{48FB1C9A-B9A6-44C8-8DAF-30C62053B87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144" name="Rounded Rectangle 973">
                        <a:extLst>
                          <a:ext uri="{FF2B5EF4-FFF2-40B4-BE49-F238E27FC236}">
                            <a16:creationId xmlns:a16="http://schemas.microsoft.com/office/drawing/2014/main" id="{40AC92EE-C775-4DC5-984B-02844C5BD0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45" name="Rounded Rectangle 974">
                        <a:extLst>
                          <a:ext uri="{FF2B5EF4-FFF2-40B4-BE49-F238E27FC236}">
                            <a16:creationId xmlns:a16="http://schemas.microsoft.com/office/drawing/2014/main" id="{751486AD-E497-4A8E-81ED-8E2C73D89E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46" name="Rounded Rectangle 975">
                        <a:extLst>
                          <a:ext uri="{FF2B5EF4-FFF2-40B4-BE49-F238E27FC236}">
                            <a16:creationId xmlns:a16="http://schemas.microsoft.com/office/drawing/2014/main" id="{052C717C-CBFE-47EB-B19E-C8144B7013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47" name="Rounded Rectangle 976">
                        <a:extLst>
                          <a:ext uri="{FF2B5EF4-FFF2-40B4-BE49-F238E27FC236}">
                            <a16:creationId xmlns:a16="http://schemas.microsoft.com/office/drawing/2014/main" id="{FBA69C6B-7219-4116-9842-D6B88A4AC3F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70C26711-337B-4C6E-8F9A-2E90DA474A59}"/>
                    </a:ext>
                  </a:extLst>
                </p:cNvPr>
                <p:cNvGrpSpPr/>
                <p:nvPr/>
              </p:nvGrpSpPr>
              <p:grpSpPr>
                <a:xfrm>
                  <a:off x="39263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130" name="Group 129">
                    <a:extLst>
                      <a:ext uri="{FF2B5EF4-FFF2-40B4-BE49-F238E27FC236}">
                        <a16:creationId xmlns:a16="http://schemas.microsoft.com/office/drawing/2014/main" id="{ABAD3C1F-4D10-4408-8C2B-22629E364FB2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138" name="Rounded Rectangle 967">
                      <a:extLst>
                        <a:ext uri="{FF2B5EF4-FFF2-40B4-BE49-F238E27FC236}">
                          <a16:creationId xmlns:a16="http://schemas.microsoft.com/office/drawing/2014/main" id="{A466F2AE-9CE9-4783-A1F4-0985EC7F22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39" name="TextBox 138">
                      <a:extLst>
                        <a:ext uri="{FF2B5EF4-FFF2-40B4-BE49-F238E27FC236}">
                          <a16:creationId xmlns:a16="http://schemas.microsoft.com/office/drawing/2014/main" id="{55425339-717F-4F5B-9DB8-595994C3C16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131" name="Group 130">
                    <a:extLst>
                      <a:ext uri="{FF2B5EF4-FFF2-40B4-BE49-F238E27FC236}">
                        <a16:creationId xmlns:a16="http://schemas.microsoft.com/office/drawing/2014/main" id="{90115131-678E-4684-996E-9A4899943586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132" name="Rounded Rectangle 961">
                      <a:extLst>
                        <a:ext uri="{FF2B5EF4-FFF2-40B4-BE49-F238E27FC236}">
                          <a16:creationId xmlns:a16="http://schemas.microsoft.com/office/drawing/2014/main" id="{FDA7BC1D-0541-47DB-8ECC-7687A3ADA5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133" name="Group 132">
                      <a:extLst>
                        <a:ext uri="{FF2B5EF4-FFF2-40B4-BE49-F238E27FC236}">
                          <a16:creationId xmlns:a16="http://schemas.microsoft.com/office/drawing/2014/main" id="{EAE825F7-9714-46E5-AB42-7E993F85D7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134" name="Rounded Rectangle 963">
                        <a:extLst>
                          <a:ext uri="{FF2B5EF4-FFF2-40B4-BE49-F238E27FC236}">
                            <a16:creationId xmlns:a16="http://schemas.microsoft.com/office/drawing/2014/main" id="{A5D284B4-32C0-41FD-9C75-412F45B279E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35" name="Rounded Rectangle 964">
                        <a:extLst>
                          <a:ext uri="{FF2B5EF4-FFF2-40B4-BE49-F238E27FC236}">
                            <a16:creationId xmlns:a16="http://schemas.microsoft.com/office/drawing/2014/main" id="{F6F836C5-84D2-4670-A3B5-0D3B013ED7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36" name="Rounded Rectangle 965">
                        <a:extLst>
                          <a:ext uri="{FF2B5EF4-FFF2-40B4-BE49-F238E27FC236}">
                            <a16:creationId xmlns:a16="http://schemas.microsoft.com/office/drawing/2014/main" id="{1EFFC01E-75E7-4C85-A5C3-16ECAB219A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37" name="Rounded Rectangle 966">
                        <a:extLst>
                          <a:ext uri="{FF2B5EF4-FFF2-40B4-BE49-F238E27FC236}">
                            <a16:creationId xmlns:a16="http://schemas.microsoft.com/office/drawing/2014/main" id="{C39E047B-8601-4BDB-BABA-58AC91A5962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4C34FF0C-3D6C-4ECE-9397-5C234F32C537}"/>
                    </a:ext>
                  </a:extLst>
                </p:cNvPr>
                <p:cNvGrpSpPr/>
                <p:nvPr/>
              </p:nvGrpSpPr>
              <p:grpSpPr>
                <a:xfrm>
                  <a:off x="416129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120" name="Group 119">
                    <a:extLst>
                      <a:ext uri="{FF2B5EF4-FFF2-40B4-BE49-F238E27FC236}">
                        <a16:creationId xmlns:a16="http://schemas.microsoft.com/office/drawing/2014/main" id="{AF31991E-581D-44E4-97F9-BB0D8C558CFC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128" name="Rounded Rectangle 957">
                      <a:extLst>
                        <a:ext uri="{FF2B5EF4-FFF2-40B4-BE49-F238E27FC236}">
                          <a16:creationId xmlns:a16="http://schemas.microsoft.com/office/drawing/2014/main" id="{F98EB417-81D5-4B14-9BDD-6CFDDB5550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29" name="TextBox 128">
                      <a:extLst>
                        <a:ext uri="{FF2B5EF4-FFF2-40B4-BE49-F238E27FC236}">
                          <a16:creationId xmlns:a16="http://schemas.microsoft.com/office/drawing/2014/main" id="{793D2329-4B36-48FA-8ED3-EDCC2064A5D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121" name="Group 120">
                    <a:extLst>
                      <a:ext uri="{FF2B5EF4-FFF2-40B4-BE49-F238E27FC236}">
                        <a16:creationId xmlns:a16="http://schemas.microsoft.com/office/drawing/2014/main" id="{53D1EFE8-37FD-4D42-B492-27A3E0E7E739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122" name="Rounded Rectangle 951">
                      <a:extLst>
                        <a:ext uri="{FF2B5EF4-FFF2-40B4-BE49-F238E27FC236}">
                          <a16:creationId xmlns:a16="http://schemas.microsoft.com/office/drawing/2014/main" id="{5520F64E-E4F2-497A-9E32-578B0C9CB3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123" name="Group 122">
                      <a:extLst>
                        <a:ext uri="{FF2B5EF4-FFF2-40B4-BE49-F238E27FC236}">
                          <a16:creationId xmlns:a16="http://schemas.microsoft.com/office/drawing/2014/main" id="{00D05A05-19EF-433B-B723-F5B1C2855A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124" name="Rounded Rectangle 953">
                        <a:extLst>
                          <a:ext uri="{FF2B5EF4-FFF2-40B4-BE49-F238E27FC236}">
                            <a16:creationId xmlns:a16="http://schemas.microsoft.com/office/drawing/2014/main" id="{CAF60CEA-7A35-4856-BE4B-B993D3E611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25" name="Rounded Rectangle 954">
                        <a:extLst>
                          <a:ext uri="{FF2B5EF4-FFF2-40B4-BE49-F238E27FC236}">
                            <a16:creationId xmlns:a16="http://schemas.microsoft.com/office/drawing/2014/main" id="{287E9BDC-41D0-4B32-8297-EE3A87D389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26" name="Rounded Rectangle 955">
                        <a:extLst>
                          <a:ext uri="{FF2B5EF4-FFF2-40B4-BE49-F238E27FC236}">
                            <a16:creationId xmlns:a16="http://schemas.microsoft.com/office/drawing/2014/main" id="{E19281D6-933E-4DC9-ABDA-B99A6FB3AF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27" name="Rounded Rectangle 956">
                        <a:extLst>
                          <a:ext uri="{FF2B5EF4-FFF2-40B4-BE49-F238E27FC236}">
                            <a16:creationId xmlns:a16="http://schemas.microsoft.com/office/drawing/2014/main" id="{EDA4DD13-FCC4-4CB0-A706-89F8B669C7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" name="Group 86">
                  <a:extLst>
                    <a:ext uri="{FF2B5EF4-FFF2-40B4-BE49-F238E27FC236}">
                      <a16:creationId xmlns:a16="http://schemas.microsoft.com/office/drawing/2014/main" id="{30F2C6DB-8C67-46B4-8036-70651C4532AB}"/>
                    </a:ext>
                  </a:extLst>
                </p:cNvPr>
                <p:cNvGrpSpPr/>
                <p:nvPr/>
              </p:nvGrpSpPr>
              <p:grpSpPr>
                <a:xfrm>
                  <a:off x="43994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110" name="Group 109">
                    <a:extLst>
                      <a:ext uri="{FF2B5EF4-FFF2-40B4-BE49-F238E27FC236}">
                        <a16:creationId xmlns:a16="http://schemas.microsoft.com/office/drawing/2014/main" id="{1CC62653-37EC-498C-BF72-E2D5F9D49028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118" name="Rounded Rectangle 947">
                      <a:extLst>
                        <a:ext uri="{FF2B5EF4-FFF2-40B4-BE49-F238E27FC236}">
                          <a16:creationId xmlns:a16="http://schemas.microsoft.com/office/drawing/2014/main" id="{8B9C2FE3-9413-4F22-BAE9-BA52EA83B3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19" name="TextBox 118">
                      <a:extLst>
                        <a:ext uri="{FF2B5EF4-FFF2-40B4-BE49-F238E27FC236}">
                          <a16:creationId xmlns:a16="http://schemas.microsoft.com/office/drawing/2014/main" id="{3B16292E-007C-4A77-9099-01542241B73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111" name="Group 110">
                    <a:extLst>
                      <a:ext uri="{FF2B5EF4-FFF2-40B4-BE49-F238E27FC236}">
                        <a16:creationId xmlns:a16="http://schemas.microsoft.com/office/drawing/2014/main" id="{D9163D05-8C1C-44C9-AC3C-7F5979964761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112" name="Rounded Rectangle 941">
                      <a:extLst>
                        <a:ext uri="{FF2B5EF4-FFF2-40B4-BE49-F238E27FC236}">
                          <a16:creationId xmlns:a16="http://schemas.microsoft.com/office/drawing/2014/main" id="{7BDB1C4F-9474-4BF7-8443-BE95AA6B84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113" name="Group 112">
                      <a:extLst>
                        <a:ext uri="{FF2B5EF4-FFF2-40B4-BE49-F238E27FC236}">
                          <a16:creationId xmlns:a16="http://schemas.microsoft.com/office/drawing/2014/main" id="{EE4D31D3-5F2C-4355-BDA3-BB915F0D7E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114" name="Rounded Rectangle 943">
                        <a:extLst>
                          <a:ext uri="{FF2B5EF4-FFF2-40B4-BE49-F238E27FC236}">
                            <a16:creationId xmlns:a16="http://schemas.microsoft.com/office/drawing/2014/main" id="{4F94C7F7-7FC7-480D-83C5-9EF60A58E3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15" name="Rounded Rectangle 944">
                        <a:extLst>
                          <a:ext uri="{FF2B5EF4-FFF2-40B4-BE49-F238E27FC236}">
                            <a16:creationId xmlns:a16="http://schemas.microsoft.com/office/drawing/2014/main" id="{88E06EAD-0A9E-47B2-B15E-DD9420C25A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16" name="Rounded Rectangle 945">
                        <a:extLst>
                          <a:ext uri="{FF2B5EF4-FFF2-40B4-BE49-F238E27FC236}">
                            <a16:creationId xmlns:a16="http://schemas.microsoft.com/office/drawing/2014/main" id="{9063AE9A-D8E0-4C9A-A094-227B1F74351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17" name="Rounded Rectangle 946">
                        <a:extLst>
                          <a:ext uri="{FF2B5EF4-FFF2-40B4-BE49-F238E27FC236}">
                            <a16:creationId xmlns:a16="http://schemas.microsoft.com/office/drawing/2014/main" id="{6888D98C-018E-4F39-B1B2-10099B7099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8" name="Group 87">
                  <a:extLst>
                    <a:ext uri="{FF2B5EF4-FFF2-40B4-BE49-F238E27FC236}">
                      <a16:creationId xmlns:a16="http://schemas.microsoft.com/office/drawing/2014/main" id="{21EB10A3-D5C8-4BE8-B0AC-F1D0B5010B85}"/>
                    </a:ext>
                  </a:extLst>
                </p:cNvPr>
                <p:cNvGrpSpPr/>
                <p:nvPr/>
              </p:nvGrpSpPr>
              <p:grpSpPr>
                <a:xfrm>
                  <a:off x="46375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100" name="Group 99">
                    <a:extLst>
                      <a:ext uri="{FF2B5EF4-FFF2-40B4-BE49-F238E27FC236}">
                        <a16:creationId xmlns:a16="http://schemas.microsoft.com/office/drawing/2014/main" id="{E02DDBB0-22A8-425E-B249-7DE0B6847475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108" name="Rounded Rectangle 937">
                      <a:extLst>
                        <a:ext uri="{FF2B5EF4-FFF2-40B4-BE49-F238E27FC236}">
                          <a16:creationId xmlns:a16="http://schemas.microsoft.com/office/drawing/2014/main" id="{AE82D996-8F23-463F-A969-CF5699F568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09" name="TextBox 108">
                      <a:extLst>
                        <a:ext uri="{FF2B5EF4-FFF2-40B4-BE49-F238E27FC236}">
                          <a16:creationId xmlns:a16="http://schemas.microsoft.com/office/drawing/2014/main" id="{D843A1AA-A5C6-4B4D-A751-474D2B54460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101" name="Group 100">
                    <a:extLst>
                      <a:ext uri="{FF2B5EF4-FFF2-40B4-BE49-F238E27FC236}">
                        <a16:creationId xmlns:a16="http://schemas.microsoft.com/office/drawing/2014/main" id="{B2E33858-CE1F-4217-898B-B0CB2FAABE66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102" name="Rounded Rectangle 931">
                      <a:extLst>
                        <a:ext uri="{FF2B5EF4-FFF2-40B4-BE49-F238E27FC236}">
                          <a16:creationId xmlns:a16="http://schemas.microsoft.com/office/drawing/2014/main" id="{624B0340-60ED-4CE6-A5C1-B8E91A29D3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103" name="Group 102">
                      <a:extLst>
                        <a:ext uri="{FF2B5EF4-FFF2-40B4-BE49-F238E27FC236}">
                          <a16:creationId xmlns:a16="http://schemas.microsoft.com/office/drawing/2014/main" id="{E64490BA-19BF-4962-8B47-C33E52E018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104" name="Rounded Rectangle 933">
                        <a:extLst>
                          <a:ext uri="{FF2B5EF4-FFF2-40B4-BE49-F238E27FC236}">
                            <a16:creationId xmlns:a16="http://schemas.microsoft.com/office/drawing/2014/main" id="{318268F1-53B1-4433-8721-044A2A26E9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05" name="Rounded Rectangle 934">
                        <a:extLst>
                          <a:ext uri="{FF2B5EF4-FFF2-40B4-BE49-F238E27FC236}">
                            <a16:creationId xmlns:a16="http://schemas.microsoft.com/office/drawing/2014/main" id="{3AD345B9-F2DF-4015-AE20-2EBA758E3E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06" name="Rounded Rectangle 935">
                        <a:extLst>
                          <a:ext uri="{FF2B5EF4-FFF2-40B4-BE49-F238E27FC236}">
                            <a16:creationId xmlns:a16="http://schemas.microsoft.com/office/drawing/2014/main" id="{84E9B3C4-AA0C-4861-9D9C-48002D1495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107" name="Rounded Rectangle 936">
                        <a:extLst>
                          <a:ext uri="{FF2B5EF4-FFF2-40B4-BE49-F238E27FC236}">
                            <a16:creationId xmlns:a16="http://schemas.microsoft.com/office/drawing/2014/main" id="{D9EAC291-DAA1-41B7-BBFA-2C3114462B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9" name="Group 88">
                  <a:extLst>
                    <a:ext uri="{FF2B5EF4-FFF2-40B4-BE49-F238E27FC236}">
                      <a16:creationId xmlns:a16="http://schemas.microsoft.com/office/drawing/2014/main" id="{45A48431-F254-4DC5-A95F-E7E12071792E}"/>
                    </a:ext>
                  </a:extLst>
                </p:cNvPr>
                <p:cNvGrpSpPr/>
                <p:nvPr/>
              </p:nvGrpSpPr>
              <p:grpSpPr>
                <a:xfrm>
                  <a:off x="487566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90" name="Group 89">
                    <a:extLst>
                      <a:ext uri="{FF2B5EF4-FFF2-40B4-BE49-F238E27FC236}">
                        <a16:creationId xmlns:a16="http://schemas.microsoft.com/office/drawing/2014/main" id="{6B477BD4-1ED9-429C-AC4A-4E24A620EA08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98" name="Rounded Rectangle 927">
                      <a:extLst>
                        <a:ext uri="{FF2B5EF4-FFF2-40B4-BE49-F238E27FC236}">
                          <a16:creationId xmlns:a16="http://schemas.microsoft.com/office/drawing/2014/main" id="{8ABDE1C8-D5B1-4962-9345-816721CC62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9" name="TextBox 98">
                      <a:extLst>
                        <a:ext uri="{FF2B5EF4-FFF2-40B4-BE49-F238E27FC236}">
                          <a16:creationId xmlns:a16="http://schemas.microsoft.com/office/drawing/2014/main" id="{03F02DF2-6416-4883-8199-9474DD27F03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91" name="Group 90">
                    <a:extLst>
                      <a:ext uri="{FF2B5EF4-FFF2-40B4-BE49-F238E27FC236}">
                        <a16:creationId xmlns:a16="http://schemas.microsoft.com/office/drawing/2014/main" id="{9BD1CB33-B39C-4543-80B6-8EA9B27731E7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92" name="Rounded Rectangle 921">
                      <a:extLst>
                        <a:ext uri="{FF2B5EF4-FFF2-40B4-BE49-F238E27FC236}">
                          <a16:creationId xmlns:a16="http://schemas.microsoft.com/office/drawing/2014/main" id="{230A347A-5BC8-4196-927C-A11120EA0C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93" name="Group 92">
                      <a:extLst>
                        <a:ext uri="{FF2B5EF4-FFF2-40B4-BE49-F238E27FC236}">
                          <a16:creationId xmlns:a16="http://schemas.microsoft.com/office/drawing/2014/main" id="{CCB3EBF8-0D54-481D-8D15-29D2E2C335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94" name="Rounded Rectangle 923">
                        <a:extLst>
                          <a:ext uri="{FF2B5EF4-FFF2-40B4-BE49-F238E27FC236}">
                            <a16:creationId xmlns:a16="http://schemas.microsoft.com/office/drawing/2014/main" id="{72ED818C-9A32-42D0-93AE-275A981946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5" name="Rounded Rectangle 924">
                        <a:extLst>
                          <a:ext uri="{FF2B5EF4-FFF2-40B4-BE49-F238E27FC236}">
                            <a16:creationId xmlns:a16="http://schemas.microsoft.com/office/drawing/2014/main" id="{64C4CC4B-046C-4CA8-923F-DB07DD55118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6" name="Rounded Rectangle 925">
                        <a:extLst>
                          <a:ext uri="{FF2B5EF4-FFF2-40B4-BE49-F238E27FC236}">
                            <a16:creationId xmlns:a16="http://schemas.microsoft.com/office/drawing/2014/main" id="{060E29EA-5790-4328-8586-6992CACE58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7" name="Rounded Rectangle 926">
                        <a:extLst>
                          <a:ext uri="{FF2B5EF4-FFF2-40B4-BE49-F238E27FC236}">
                            <a16:creationId xmlns:a16="http://schemas.microsoft.com/office/drawing/2014/main" id="{EFEB852E-D369-4F87-905C-215C5323358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4DF46A30-55CD-406E-A167-E0A4BA535291}"/>
                  </a:ext>
                </a:extLst>
              </p:cNvPr>
              <p:cNvGrpSpPr/>
              <p:nvPr/>
            </p:nvGrpSpPr>
            <p:grpSpPr>
              <a:xfrm>
                <a:off x="953244" y="2627755"/>
                <a:ext cx="1192088" cy="293930"/>
                <a:chOff x="3688215" y="1665279"/>
                <a:chExt cx="1436235" cy="3541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3AFE917E-4BEA-4F3D-9687-87136CF65C4D}"/>
                    </a:ext>
                  </a:extLst>
                </p:cNvPr>
                <p:cNvGrpSpPr/>
                <p:nvPr/>
              </p:nvGrpSpPr>
              <p:grpSpPr>
                <a:xfrm>
                  <a:off x="36882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74" name="Group 73">
                    <a:extLst>
                      <a:ext uri="{FF2B5EF4-FFF2-40B4-BE49-F238E27FC236}">
                        <a16:creationId xmlns:a16="http://schemas.microsoft.com/office/drawing/2014/main" id="{86CB7F4E-60E1-4E6F-95D0-E2E28F35ED4F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2" name="Rounded Rectangle 1044">
                      <a:extLst>
                        <a:ext uri="{FF2B5EF4-FFF2-40B4-BE49-F238E27FC236}">
                          <a16:creationId xmlns:a16="http://schemas.microsoft.com/office/drawing/2014/main" id="{D7812979-A422-4C59-9611-F8F04EE21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3" name="TextBox 82">
                      <a:extLst>
                        <a:ext uri="{FF2B5EF4-FFF2-40B4-BE49-F238E27FC236}">
                          <a16:creationId xmlns:a16="http://schemas.microsoft.com/office/drawing/2014/main" id="{93070F08-3DD3-4DB2-81DF-A7848E93588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75" name="Group 74">
                    <a:extLst>
                      <a:ext uri="{FF2B5EF4-FFF2-40B4-BE49-F238E27FC236}">
                        <a16:creationId xmlns:a16="http://schemas.microsoft.com/office/drawing/2014/main" id="{2E0F80BF-AE6B-44AC-A639-9F36BBB06F67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76" name="Rounded Rectangle 1038">
                      <a:extLst>
                        <a:ext uri="{FF2B5EF4-FFF2-40B4-BE49-F238E27FC236}">
                          <a16:creationId xmlns:a16="http://schemas.microsoft.com/office/drawing/2014/main" id="{46DAB716-6C0C-4CED-A3E5-4084EB0592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77" name="Group 76">
                      <a:extLst>
                        <a:ext uri="{FF2B5EF4-FFF2-40B4-BE49-F238E27FC236}">
                          <a16:creationId xmlns:a16="http://schemas.microsoft.com/office/drawing/2014/main" id="{048B9EBD-9564-4B7A-8EE6-089F8C61C3B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78" name="Rounded Rectangle 1040">
                        <a:extLst>
                          <a:ext uri="{FF2B5EF4-FFF2-40B4-BE49-F238E27FC236}">
                            <a16:creationId xmlns:a16="http://schemas.microsoft.com/office/drawing/2014/main" id="{88CAD551-3C09-462B-8CA6-622A48D1EC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79" name="Rounded Rectangle 1041">
                        <a:extLst>
                          <a:ext uri="{FF2B5EF4-FFF2-40B4-BE49-F238E27FC236}">
                            <a16:creationId xmlns:a16="http://schemas.microsoft.com/office/drawing/2014/main" id="{072CA78A-29F5-4AA4-9DAE-782BE03AFD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0" name="Rounded Rectangle 1042">
                        <a:extLst>
                          <a:ext uri="{FF2B5EF4-FFF2-40B4-BE49-F238E27FC236}">
                            <a16:creationId xmlns:a16="http://schemas.microsoft.com/office/drawing/2014/main" id="{6E842CE6-8983-46A5-AF70-D2A1D1962C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1" name="Rounded Rectangle 1043">
                        <a:extLst>
                          <a:ext uri="{FF2B5EF4-FFF2-40B4-BE49-F238E27FC236}">
                            <a16:creationId xmlns:a16="http://schemas.microsoft.com/office/drawing/2014/main" id="{5D71BF8D-59CF-4DD4-8834-50E21F4E57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55501460-208C-4F33-858D-C32E38618781}"/>
                    </a:ext>
                  </a:extLst>
                </p:cNvPr>
                <p:cNvGrpSpPr/>
                <p:nvPr/>
              </p:nvGrpSpPr>
              <p:grpSpPr>
                <a:xfrm>
                  <a:off x="39263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64" name="Group 63">
                    <a:extLst>
                      <a:ext uri="{FF2B5EF4-FFF2-40B4-BE49-F238E27FC236}">
                        <a16:creationId xmlns:a16="http://schemas.microsoft.com/office/drawing/2014/main" id="{7DFC54BF-8033-4405-B5F4-6367437C5CBE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72" name="Rounded Rectangle 1034">
                      <a:extLst>
                        <a:ext uri="{FF2B5EF4-FFF2-40B4-BE49-F238E27FC236}">
                          <a16:creationId xmlns:a16="http://schemas.microsoft.com/office/drawing/2014/main" id="{D8D559A1-5494-469E-A533-EE1428ED4E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73" name="TextBox 72">
                      <a:extLst>
                        <a:ext uri="{FF2B5EF4-FFF2-40B4-BE49-F238E27FC236}">
                          <a16:creationId xmlns:a16="http://schemas.microsoft.com/office/drawing/2014/main" id="{29539F27-C6E4-422C-90EE-024E56DF382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65" name="Group 64">
                    <a:extLst>
                      <a:ext uri="{FF2B5EF4-FFF2-40B4-BE49-F238E27FC236}">
                        <a16:creationId xmlns:a16="http://schemas.microsoft.com/office/drawing/2014/main" id="{66FD28B5-D9C7-4D2D-A301-CF88C4D8E51D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66" name="Rounded Rectangle 1028">
                      <a:extLst>
                        <a:ext uri="{FF2B5EF4-FFF2-40B4-BE49-F238E27FC236}">
                          <a16:creationId xmlns:a16="http://schemas.microsoft.com/office/drawing/2014/main" id="{9F587EA9-7D89-416B-8914-6AA630C567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67" name="Group 66">
                      <a:extLst>
                        <a:ext uri="{FF2B5EF4-FFF2-40B4-BE49-F238E27FC236}">
                          <a16:creationId xmlns:a16="http://schemas.microsoft.com/office/drawing/2014/main" id="{8FA1E145-1117-403D-9B1D-A463F692AC6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68" name="Rounded Rectangle 1030">
                        <a:extLst>
                          <a:ext uri="{FF2B5EF4-FFF2-40B4-BE49-F238E27FC236}">
                            <a16:creationId xmlns:a16="http://schemas.microsoft.com/office/drawing/2014/main" id="{EE10051B-E4EF-4180-B92E-FF48790A515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69" name="Rounded Rectangle 1031">
                        <a:extLst>
                          <a:ext uri="{FF2B5EF4-FFF2-40B4-BE49-F238E27FC236}">
                            <a16:creationId xmlns:a16="http://schemas.microsoft.com/office/drawing/2014/main" id="{57463D10-B7EE-4AFB-9685-A166A4B498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70" name="Rounded Rectangle 1032">
                        <a:extLst>
                          <a:ext uri="{FF2B5EF4-FFF2-40B4-BE49-F238E27FC236}">
                            <a16:creationId xmlns:a16="http://schemas.microsoft.com/office/drawing/2014/main" id="{4467C051-22B3-44CE-8E22-5AC581FCFE2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71" name="Rounded Rectangle 1033">
                        <a:extLst>
                          <a:ext uri="{FF2B5EF4-FFF2-40B4-BE49-F238E27FC236}">
                            <a16:creationId xmlns:a16="http://schemas.microsoft.com/office/drawing/2014/main" id="{E15B7BFD-C80F-4614-B411-6D04AA765A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A3F59AD2-7F7A-4C2A-93C1-3E1DCCA58A6D}"/>
                    </a:ext>
                  </a:extLst>
                </p:cNvPr>
                <p:cNvGrpSpPr/>
                <p:nvPr/>
              </p:nvGrpSpPr>
              <p:grpSpPr>
                <a:xfrm>
                  <a:off x="416129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54" name="Group 53">
                    <a:extLst>
                      <a:ext uri="{FF2B5EF4-FFF2-40B4-BE49-F238E27FC236}">
                        <a16:creationId xmlns:a16="http://schemas.microsoft.com/office/drawing/2014/main" id="{FAFD8EFD-9E29-45EC-8735-7DA91F45D053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62" name="Rounded Rectangle 1024">
                      <a:extLst>
                        <a:ext uri="{FF2B5EF4-FFF2-40B4-BE49-F238E27FC236}">
                          <a16:creationId xmlns:a16="http://schemas.microsoft.com/office/drawing/2014/main" id="{D079B3F5-61A2-4EE1-958D-ABA6EF9270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63" name="TextBox 62">
                      <a:extLst>
                        <a:ext uri="{FF2B5EF4-FFF2-40B4-BE49-F238E27FC236}">
                          <a16:creationId xmlns:a16="http://schemas.microsoft.com/office/drawing/2014/main" id="{D378AAA1-700C-4BF6-B010-35F9416F2AA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55" name="Group 54">
                    <a:extLst>
                      <a:ext uri="{FF2B5EF4-FFF2-40B4-BE49-F238E27FC236}">
                        <a16:creationId xmlns:a16="http://schemas.microsoft.com/office/drawing/2014/main" id="{78559BC4-143B-4416-BEBF-1C679C3B0597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56" name="Rounded Rectangle 1018">
                      <a:extLst>
                        <a:ext uri="{FF2B5EF4-FFF2-40B4-BE49-F238E27FC236}">
                          <a16:creationId xmlns:a16="http://schemas.microsoft.com/office/drawing/2014/main" id="{8BE3C0F0-6CCF-4046-92A9-75DCDC327C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57" name="Group 56">
                      <a:extLst>
                        <a:ext uri="{FF2B5EF4-FFF2-40B4-BE49-F238E27FC236}">
                          <a16:creationId xmlns:a16="http://schemas.microsoft.com/office/drawing/2014/main" id="{7AE0C493-7029-4EE6-A80F-0C6A0A3BC5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58" name="Rounded Rectangle 1020">
                        <a:extLst>
                          <a:ext uri="{FF2B5EF4-FFF2-40B4-BE49-F238E27FC236}">
                            <a16:creationId xmlns:a16="http://schemas.microsoft.com/office/drawing/2014/main" id="{930642AD-3A2A-4973-9CBD-98EADE41A89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59" name="Rounded Rectangle 1021">
                        <a:extLst>
                          <a:ext uri="{FF2B5EF4-FFF2-40B4-BE49-F238E27FC236}">
                            <a16:creationId xmlns:a16="http://schemas.microsoft.com/office/drawing/2014/main" id="{4B865A2A-334F-43AE-BC8A-7EFD7F31A3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60" name="Rounded Rectangle 1022">
                        <a:extLst>
                          <a:ext uri="{FF2B5EF4-FFF2-40B4-BE49-F238E27FC236}">
                            <a16:creationId xmlns:a16="http://schemas.microsoft.com/office/drawing/2014/main" id="{62442E73-8CAB-4BBB-A6FF-48E2A7546A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61" name="Rounded Rectangle 1023">
                        <a:extLst>
                          <a:ext uri="{FF2B5EF4-FFF2-40B4-BE49-F238E27FC236}">
                            <a16:creationId xmlns:a16="http://schemas.microsoft.com/office/drawing/2014/main" id="{51101C12-F076-48D3-B62A-44CDD262D6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BDEE918F-089D-4192-AE0D-76FA302F2F5D}"/>
                    </a:ext>
                  </a:extLst>
                </p:cNvPr>
                <p:cNvGrpSpPr/>
                <p:nvPr/>
              </p:nvGrpSpPr>
              <p:grpSpPr>
                <a:xfrm>
                  <a:off x="43994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44" name="Group 43">
                    <a:extLst>
                      <a:ext uri="{FF2B5EF4-FFF2-40B4-BE49-F238E27FC236}">
                        <a16:creationId xmlns:a16="http://schemas.microsoft.com/office/drawing/2014/main" id="{C6449F34-EA3D-447C-919C-DDB4A84BADF2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52" name="Rounded Rectangle 1014">
                      <a:extLst>
                        <a:ext uri="{FF2B5EF4-FFF2-40B4-BE49-F238E27FC236}">
                          <a16:creationId xmlns:a16="http://schemas.microsoft.com/office/drawing/2014/main" id="{92135A29-4637-44ED-B82B-7376FC1967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53" name="TextBox 52">
                      <a:extLst>
                        <a:ext uri="{FF2B5EF4-FFF2-40B4-BE49-F238E27FC236}">
                          <a16:creationId xmlns:a16="http://schemas.microsoft.com/office/drawing/2014/main" id="{81A7DA2E-7761-4841-ADD6-A1148050D68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45" name="Group 44">
                    <a:extLst>
                      <a:ext uri="{FF2B5EF4-FFF2-40B4-BE49-F238E27FC236}">
                        <a16:creationId xmlns:a16="http://schemas.microsoft.com/office/drawing/2014/main" id="{0CAE1806-B65B-412E-B1FA-D700FB4ADFC5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46" name="Rounded Rectangle 1008">
                      <a:extLst>
                        <a:ext uri="{FF2B5EF4-FFF2-40B4-BE49-F238E27FC236}">
                          <a16:creationId xmlns:a16="http://schemas.microsoft.com/office/drawing/2014/main" id="{26A827B6-1E9A-40C9-BDD3-2BC91F60AC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47" name="Group 46">
                      <a:extLst>
                        <a:ext uri="{FF2B5EF4-FFF2-40B4-BE49-F238E27FC236}">
                          <a16:creationId xmlns:a16="http://schemas.microsoft.com/office/drawing/2014/main" id="{92925E70-967E-46C4-8C2D-8E77BDD4D20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48" name="Rounded Rectangle 1010">
                        <a:extLst>
                          <a:ext uri="{FF2B5EF4-FFF2-40B4-BE49-F238E27FC236}">
                            <a16:creationId xmlns:a16="http://schemas.microsoft.com/office/drawing/2014/main" id="{4DC31A53-31DB-4646-8B2A-157CF21F64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49" name="Rounded Rectangle 1011">
                        <a:extLst>
                          <a:ext uri="{FF2B5EF4-FFF2-40B4-BE49-F238E27FC236}">
                            <a16:creationId xmlns:a16="http://schemas.microsoft.com/office/drawing/2014/main" id="{28050E1D-D1A7-4F5B-9BCE-01063D577A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50" name="Rounded Rectangle 1012">
                        <a:extLst>
                          <a:ext uri="{FF2B5EF4-FFF2-40B4-BE49-F238E27FC236}">
                            <a16:creationId xmlns:a16="http://schemas.microsoft.com/office/drawing/2014/main" id="{635C9DDF-3B58-4D6C-99B9-E8B230851C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51" name="Rounded Rectangle 1013">
                        <a:extLst>
                          <a:ext uri="{FF2B5EF4-FFF2-40B4-BE49-F238E27FC236}">
                            <a16:creationId xmlns:a16="http://schemas.microsoft.com/office/drawing/2014/main" id="{1B30962E-6265-4CC6-9020-5D0B9ACE58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4D30EBC3-C9E9-4D88-A104-02BFA18B96F3}"/>
                    </a:ext>
                  </a:extLst>
                </p:cNvPr>
                <p:cNvGrpSpPr/>
                <p:nvPr/>
              </p:nvGrpSpPr>
              <p:grpSpPr>
                <a:xfrm>
                  <a:off x="46375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34" name="Group 33">
                    <a:extLst>
                      <a:ext uri="{FF2B5EF4-FFF2-40B4-BE49-F238E27FC236}">
                        <a16:creationId xmlns:a16="http://schemas.microsoft.com/office/drawing/2014/main" id="{27D46DAE-185F-40DE-A19E-DA17828C1ABB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42" name="Rounded Rectangle 1004">
                      <a:extLst>
                        <a:ext uri="{FF2B5EF4-FFF2-40B4-BE49-F238E27FC236}">
                          <a16:creationId xmlns:a16="http://schemas.microsoft.com/office/drawing/2014/main" id="{9F3D2FED-2F74-43EB-9905-379224D6F2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43" name="TextBox 42">
                      <a:extLst>
                        <a:ext uri="{FF2B5EF4-FFF2-40B4-BE49-F238E27FC236}">
                          <a16:creationId xmlns:a16="http://schemas.microsoft.com/office/drawing/2014/main" id="{795B8997-7F55-41E4-AEE5-5E07EE1FBDF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B7FB80C6-94FE-4877-9657-B50B8A711FF6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36" name="Rounded Rectangle 998">
                      <a:extLst>
                        <a:ext uri="{FF2B5EF4-FFF2-40B4-BE49-F238E27FC236}">
                          <a16:creationId xmlns:a16="http://schemas.microsoft.com/office/drawing/2014/main" id="{65018370-8B5B-4DDE-ABE4-F132BFFA6E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37" name="Group 36">
                      <a:extLst>
                        <a:ext uri="{FF2B5EF4-FFF2-40B4-BE49-F238E27FC236}">
                          <a16:creationId xmlns:a16="http://schemas.microsoft.com/office/drawing/2014/main" id="{EFB633C2-0BC1-4F5B-A339-D053FD3024B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38" name="Rounded Rectangle 1000">
                        <a:extLst>
                          <a:ext uri="{FF2B5EF4-FFF2-40B4-BE49-F238E27FC236}">
                            <a16:creationId xmlns:a16="http://schemas.microsoft.com/office/drawing/2014/main" id="{B54CF1CF-CDF6-4F86-92E9-5398E9840C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39" name="Rounded Rectangle 1001">
                        <a:extLst>
                          <a:ext uri="{FF2B5EF4-FFF2-40B4-BE49-F238E27FC236}">
                            <a16:creationId xmlns:a16="http://schemas.microsoft.com/office/drawing/2014/main" id="{700242A9-6DE6-466D-9FB5-BAB71F6845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40" name="Rounded Rectangle 1002">
                        <a:extLst>
                          <a:ext uri="{FF2B5EF4-FFF2-40B4-BE49-F238E27FC236}">
                            <a16:creationId xmlns:a16="http://schemas.microsoft.com/office/drawing/2014/main" id="{A01A227F-420A-4461-B74C-21C4ECDC019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41" name="Rounded Rectangle 1003">
                        <a:extLst>
                          <a:ext uri="{FF2B5EF4-FFF2-40B4-BE49-F238E27FC236}">
                            <a16:creationId xmlns:a16="http://schemas.microsoft.com/office/drawing/2014/main" id="{8CB846F5-2FAE-4FDA-9EAE-885A48518D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3190EE27-26D4-4E01-866F-6325DFEF3268}"/>
                    </a:ext>
                  </a:extLst>
                </p:cNvPr>
                <p:cNvGrpSpPr/>
                <p:nvPr/>
              </p:nvGrpSpPr>
              <p:grpSpPr>
                <a:xfrm>
                  <a:off x="487566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3829338E-03E8-4BBE-87F6-D1C91CF0A293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32" name="Rounded Rectangle 994">
                      <a:extLst>
                        <a:ext uri="{FF2B5EF4-FFF2-40B4-BE49-F238E27FC236}">
                          <a16:creationId xmlns:a16="http://schemas.microsoft.com/office/drawing/2014/main" id="{43143F44-EAA1-4865-8C56-767D01F0A5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33" name="TextBox 32">
                      <a:extLst>
                        <a:ext uri="{FF2B5EF4-FFF2-40B4-BE49-F238E27FC236}">
                          <a16:creationId xmlns:a16="http://schemas.microsoft.com/office/drawing/2014/main" id="{61C2AD13-DAB1-469A-BAC1-E127A1369FE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B407C313-53A3-4E66-9AA5-DD20D26C523C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26" name="Rounded Rectangle 988">
                      <a:extLst>
                        <a:ext uri="{FF2B5EF4-FFF2-40B4-BE49-F238E27FC236}">
                          <a16:creationId xmlns:a16="http://schemas.microsoft.com/office/drawing/2014/main" id="{03544CAA-9A4D-49C5-9F4B-A15C2969CF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27" name="Group 26">
                      <a:extLst>
                        <a:ext uri="{FF2B5EF4-FFF2-40B4-BE49-F238E27FC236}">
                          <a16:creationId xmlns:a16="http://schemas.microsoft.com/office/drawing/2014/main" id="{73BDBE8C-3F41-4D96-82C2-3E97069148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28" name="Rounded Rectangle 990">
                        <a:extLst>
                          <a:ext uri="{FF2B5EF4-FFF2-40B4-BE49-F238E27FC236}">
                            <a16:creationId xmlns:a16="http://schemas.microsoft.com/office/drawing/2014/main" id="{61A7893D-2B06-4C75-8E32-AF41E93B4F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29" name="Rounded Rectangle 991">
                        <a:extLst>
                          <a:ext uri="{FF2B5EF4-FFF2-40B4-BE49-F238E27FC236}">
                            <a16:creationId xmlns:a16="http://schemas.microsoft.com/office/drawing/2014/main" id="{30CACB45-2211-40C0-956A-A7C298C4B14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30" name="Rounded Rectangle 992">
                        <a:extLst>
                          <a:ext uri="{FF2B5EF4-FFF2-40B4-BE49-F238E27FC236}">
                            <a16:creationId xmlns:a16="http://schemas.microsoft.com/office/drawing/2014/main" id="{AD901190-C4D7-4BC1-BEE0-7AD11CF002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31" name="Rounded Rectangle 993">
                        <a:extLst>
                          <a:ext uri="{FF2B5EF4-FFF2-40B4-BE49-F238E27FC236}">
                            <a16:creationId xmlns:a16="http://schemas.microsoft.com/office/drawing/2014/main" id="{DC30A820-4EC2-4936-BD03-E0A3C47A336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6C4F7052-CAAB-4AF2-A401-C030D7F38637}"/>
                  </a:ext>
                </a:extLst>
              </p:cNvPr>
              <p:cNvGrpSpPr/>
              <p:nvPr/>
            </p:nvGrpSpPr>
            <p:grpSpPr>
              <a:xfrm>
                <a:off x="1080378" y="2927802"/>
                <a:ext cx="984273" cy="137034"/>
                <a:chOff x="3755024" y="2263775"/>
                <a:chExt cx="1185863" cy="123825"/>
              </a:xfrm>
            </p:grpSpPr>
            <p:cxnSp>
              <p:nvCxnSpPr>
                <p:cNvPr id="12" name="Straight Arrow Connector 11">
                  <a:extLst>
                    <a:ext uri="{FF2B5EF4-FFF2-40B4-BE49-F238E27FC236}">
                      <a16:creationId xmlns:a16="http://schemas.microsoft.com/office/drawing/2014/main" id="{BA993AA3-D364-4AB1-8A9A-7F7A87C1A955}"/>
                    </a:ext>
                  </a:extLst>
                </p:cNvPr>
                <p:cNvCxnSpPr/>
                <p:nvPr/>
              </p:nvCxnSpPr>
              <p:spPr>
                <a:xfrm>
                  <a:off x="3993149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CF63A3E5-9EEF-4888-A68E-7EC009D15FF7}"/>
                    </a:ext>
                  </a:extLst>
                </p:cNvPr>
                <p:cNvCxnSpPr/>
                <p:nvPr/>
              </p:nvCxnSpPr>
              <p:spPr>
                <a:xfrm>
                  <a:off x="4226512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4" name="Straight Arrow Connector 13">
                  <a:extLst>
                    <a:ext uri="{FF2B5EF4-FFF2-40B4-BE49-F238E27FC236}">
                      <a16:creationId xmlns:a16="http://schemas.microsoft.com/office/drawing/2014/main" id="{3EB86B42-06F8-4221-8CE0-F069A78B14C6}"/>
                    </a:ext>
                  </a:extLst>
                </p:cNvPr>
                <p:cNvCxnSpPr/>
                <p:nvPr/>
              </p:nvCxnSpPr>
              <p:spPr>
                <a:xfrm>
                  <a:off x="4467018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5" name="Straight Arrow Connector 14">
                  <a:extLst>
                    <a:ext uri="{FF2B5EF4-FFF2-40B4-BE49-F238E27FC236}">
                      <a16:creationId xmlns:a16="http://schemas.microsoft.com/office/drawing/2014/main" id="{75C901C8-5417-4DC0-BC81-44E9166AA798}"/>
                    </a:ext>
                  </a:extLst>
                </p:cNvPr>
                <p:cNvCxnSpPr/>
                <p:nvPr/>
              </p:nvCxnSpPr>
              <p:spPr>
                <a:xfrm>
                  <a:off x="4702762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6" name="Straight Arrow Connector 15">
                  <a:extLst>
                    <a:ext uri="{FF2B5EF4-FFF2-40B4-BE49-F238E27FC236}">
                      <a16:creationId xmlns:a16="http://schemas.microsoft.com/office/drawing/2014/main" id="{FB023879-B59E-41D5-9687-83457E6B7563}"/>
                    </a:ext>
                  </a:extLst>
                </p:cNvPr>
                <p:cNvCxnSpPr/>
                <p:nvPr/>
              </p:nvCxnSpPr>
              <p:spPr>
                <a:xfrm>
                  <a:off x="4940887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17" name="Straight Arrow Connector 16">
                  <a:extLst>
                    <a:ext uri="{FF2B5EF4-FFF2-40B4-BE49-F238E27FC236}">
                      <a16:creationId xmlns:a16="http://schemas.microsoft.com/office/drawing/2014/main" id="{BEE15C08-E0BA-4EC9-901B-3FBE1CD7E88C}"/>
                    </a:ext>
                  </a:extLst>
                </p:cNvPr>
                <p:cNvCxnSpPr/>
                <p:nvPr/>
              </p:nvCxnSpPr>
              <p:spPr>
                <a:xfrm>
                  <a:off x="3755024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0BB9B93-8650-40CD-8BD8-33433AB2A91B}"/>
                  </a:ext>
                </a:extLst>
              </p:cNvPr>
              <p:cNvSpPr txBox="1"/>
              <p:nvPr/>
            </p:nvSpPr>
            <p:spPr>
              <a:xfrm>
                <a:off x="713946" y="1902190"/>
                <a:ext cx="1589407" cy="338554"/>
              </a:xfrm>
              <a:prstGeom prst="rect">
                <a:avLst/>
              </a:prstGeom>
              <a:noFill/>
            </p:spPr>
            <p:txBody>
              <a:bodyPr wrap="square" lIns="91433" tIns="45716" rIns="91433" bIns="45716" rtlCol="0">
                <a:spAutoFit/>
              </a:bodyPr>
              <a:lstStyle/>
              <a:p>
                <a:pPr algn="ctr" defTabSz="457020"/>
                <a:r>
                  <a:rPr lang="en-US" sz="1600" dirty="0">
                    <a:solidFill>
                      <a:srgbClr val="595959"/>
                    </a:solidFill>
                  </a:rPr>
                  <a:t>CPU 0</a:t>
                </a:r>
              </a:p>
            </p:txBody>
          </p:sp>
          <p:sp>
            <p:nvSpPr>
              <p:cNvPr id="11" name="Up-Down Arrow 329">
                <a:extLst>
                  <a:ext uri="{FF2B5EF4-FFF2-40B4-BE49-F238E27FC236}">
                    <a16:creationId xmlns:a16="http://schemas.microsoft.com/office/drawing/2014/main" id="{5D49A0DA-7216-4A43-A593-57FE710F2312}"/>
                  </a:ext>
                </a:extLst>
              </p:cNvPr>
              <p:cNvSpPr/>
              <p:nvPr/>
            </p:nvSpPr>
            <p:spPr>
              <a:xfrm>
                <a:off x="1428198" y="3355744"/>
                <a:ext cx="160904" cy="134938"/>
              </a:xfrm>
              <a:prstGeom prst="upDownArrow">
                <a:avLst>
                  <a:gd name="adj1" fmla="val 64334"/>
                  <a:gd name="adj2" fmla="val 24842"/>
                </a:avLst>
              </a:prstGeom>
              <a:solidFill>
                <a:srgbClr val="FFC000"/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" h="127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74EF17CC-335B-424F-B59D-2C4C54FF8476}"/>
                </a:ext>
              </a:extLst>
            </p:cNvPr>
            <p:cNvGrpSpPr/>
            <p:nvPr/>
          </p:nvGrpSpPr>
          <p:grpSpPr>
            <a:xfrm>
              <a:off x="5059020" y="2362300"/>
              <a:ext cx="2022560" cy="2593912"/>
              <a:chOff x="2201519" y="1901929"/>
              <a:chExt cx="2022560" cy="2593912"/>
            </a:xfrm>
          </p:grpSpPr>
          <p:sp>
            <p:nvSpPr>
              <p:cNvPr id="151" name="Rounded Rectangle 873">
                <a:extLst>
                  <a:ext uri="{FF2B5EF4-FFF2-40B4-BE49-F238E27FC236}">
                    <a16:creationId xmlns:a16="http://schemas.microsoft.com/office/drawing/2014/main" id="{408E1B8D-16CF-4F19-9112-21B7EA6D187F}"/>
                  </a:ext>
                </a:extLst>
              </p:cNvPr>
              <p:cNvSpPr/>
              <p:nvPr/>
            </p:nvSpPr>
            <p:spPr>
              <a:xfrm>
                <a:off x="2655117" y="2177781"/>
                <a:ext cx="1119866" cy="1604941"/>
              </a:xfrm>
              <a:prstGeom prst="roundRect">
                <a:avLst>
                  <a:gd name="adj" fmla="val 9942"/>
                </a:avLst>
              </a:prstGeom>
              <a:gradFill rotWithShape="1">
                <a:gsLst>
                  <a:gs pos="1000">
                    <a:srgbClr val="76B900">
                      <a:lumMod val="75000"/>
                    </a:srgbClr>
                  </a:gs>
                  <a:gs pos="86000">
                    <a:srgbClr val="76B900"/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2" name="Up-Down Arrow 874">
                <a:extLst>
                  <a:ext uri="{FF2B5EF4-FFF2-40B4-BE49-F238E27FC236}">
                    <a16:creationId xmlns:a16="http://schemas.microsoft.com/office/drawing/2014/main" id="{87B0CBB7-9EAB-4F31-94D1-19743E03834E}"/>
                  </a:ext>
                </a:extLst>
              </p:cNvPr>
              <p:cNvSpPr/>
              <p:nvPr/>
            </p:nvSpPr>
            <p:spPr>
              <a:xfrm>
                <a:off x="2802916" y="3861978"/>
                <a:ext cx="771780" cy="178471"/>
              </a:xfrm>
              <a:prstGeom prst="upDownArrow">
                <a:avLst>
                  <a:gd name="adj1" fmla="val 64334"/>
                  <a:gd name="adj2" fmla="val 24842"/>
                </a:avLst>
              </a:prstGeom>
              <a:solidFill>
                <a:srgbClr val="FFC000"/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" h="127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3" name="Rounded Rectangle 881">
                <a:extLst>
                  <a:ext uri="{FF2B5EF4-FFF2-40B4-BE49-F238E27FC236}">
                    <a16:creationId xmlns:a16="http://schemas.microsoft.com/office/drawing/2014/main" id="{B13BA7A5-56AF-499F-AB52-9EE7D8E9F09B}"/>
                  </a:ext>
                </a:extLst>
              </p:cNvPr>
              <p:cNvSpPr/>
              <p:nvPr/>
            </p:nvSpPr>
            <p:spPr>
              <a:xfrm>
                <a:off x="2613865" y="4092095"/>
                <a:ext cx="1197868" cy="403746"/>
              </a:xfrm>
              <a:prstGeom prst="roundRect">
                <a:avLst/>
              </a:prstGeom>
              <a:gradFill rotWithShape="1">
                <a:gsLst>
                  <a:gs pos="0">
                    <a:srgbClr val="FFC000">
                      <a:lumMod val="75000"/>
                    </a:srgbClr>
                  </a:gs>
                  <a:gs pos="80000">
                    <a:srgbClr val="FFC000">
                      <a:lumMod val="60000"/>
                      <a:lumOff val="40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050" kern="0" dirty="0">
                    <a:solidFill>
                      <a:srgbClr val="FFFFFF"/>
                    </a:solidFill>
                    <a:latin typeface="Trebuchet MS"/>
                  </a:rPr>
                  <a:t>High Bandwidth Memory</a:t>
                </a:r>
              </a:p>
            </p:txBody>
          </p:sp>
          <p:sp>
            <p:nvSpPr>
              <p:cNvPr id="154" name="Rounded Rectangle 883">
                <a:extLst>
                  <a:ext uri="{FF2B5EF4-FFF2-40B4-BE49-F238E27FC236}">
                    <a16:creationId xmlns:a16="http://schemas.microsoft.com/office/drawing/2014/main" id="{DE29C145-1DB4-44B7-AF76-E1149976E965}"/>
                  </a:ext>
                </a:extLst>
              </p:cNvPr>
              <p:cNvSpPr/>
              <p:nvPr/>
            </p:nvSpPr>
            <p:spPr>
              <a:xfrm>
                <a:off x="2779438" y="3671901"/>
                <a:ext cx="854893" cy="136347"/>
              </a:xfrm>
              <a:prstGeom prst="roundRect">
                <a:avLst/>
              </a:prstGeom>
              <a:gradFill rotWithShape="1">
                <a:gsLst>
                  <a:gs pos="40000">
                    <a:srgbClr val="FFC000">
                      <a:lumMod val="75000"/>
                    </a:srgbClr>
                  </a:gs>
                  <a:gs pos="100000">
                    <a:srgbClr val="FFC000">
                      <a:lumMod val="75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800" kern="0" dirty="0">
                    <a:solidFill>
                      <a:srgbClr val="FFFFFF"/>
                    </a:solidFill>
                    <a:latin typeface="Trebuchet MS"/>
                  </a:rPr>
                  <a:t>Shared Cache</a:t>
                </a:r>
              </a:p>
            </p:txBody>
          </p:sp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6D77ABD6-3964-4D84-B793-9DA8C2FC09CB}"/>
                  </a:ext>
                </a:extLst>
              </p:cNvPr>
              <p:cNvGrpSpPr/>
              <p:nvPr/>
            </p:nvGrpSpPr>
            <p:grpSpPr>
              <a:xfrm>
                <a:off x="2763833" y="3387736"/>
                <a:ext cx="848380" cy="91819"/>
                <a:chOff x="5764698" y="3240790"/>
                <a:chExt cx="1280160" cy="138550"/>
              </a:xfrm>
            </p:grpSpPr>
            <p:sp>
              <p:nvSpPr>
                <p:cNvPr id="304" name="Rectangle 303">
                  <a:extLst>
                    <a:ext uri="{FF2B5EF4-FFF2-40B4-BE49-F238E27FC236}">
                      <a16:creationId xmlns:a16="http://schemas.microsoft.com/office/drawing/2014/main" id="{88A7DE8F-E62A-4251-A10E-6AC037979FE7}"/>
                    </a:ext>
                  </a:extLst>
                </p:cNvPr>
                <p:cNvSpPr/>
                <p:nvPr/>
              </p:nvSpPr>
              <p:spPr>
                <a:xfrm>
                  <a:off x="5764698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5" name="Rectangle 304">
                  <a:extLst>
                    <a:ext uri="{FF2B5EF4-FFF2-40B4-BE49-F238E27FC236}">
                      <a16:creationId xmlns:a16="http://schemas.microsoft.com/office/drawing/2014/main" id="{C88778E9-B943-4C3A-9F12-C246AC975569}"/>
                    </a:ext>
                  </a:extLst>
                </p:cNvPr>
                <p:cNvSpPr/>
                <p:nvPr/>
              </p:nvSpPr>
              <p:spPr>
                <a:xfrm>
                  <a:off x="5921504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6" name="Rectangle 305">
                  <a:extLst>
                    <a:ext uri="{FF2B5EF4-FFF2-40B4-BE49-F238E27FC236}">
                      <a16:creationId xmlns:a16="http://schemas.microsoft.com/office/drawing/2014/main" id="{78422A2F-4BDC-4EF1-B4BA-FA57A231969C}"/>
                    </a:ext>
                  </a:extLst>
                </p:cNvPr>
                <p:cNvSpPr/>
                <p:nvPr/>
              </p:nvSpPr>
              <p:spPr>
                <a:xfrm>
                  <a:off x="6093989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7" name="Rectangle 306">
                  <a:extLst>
                    <a:ext uri="{FF2B5EF4-FFF2-40B4-BE49-F238E27FC236}">
                      <a16:creationId xmlns:a16="http://schemas.microsoft.com/office/drawing/2014/main" id="{3F3C371B-03AF-478E-A47E-10744E216963}"/>
                    </a:ext>
                  </a:extLst>
                </p:cNvPr>
                <p:cNvSpPr/>
                <p:nvPr/>
              </p:nvSpPr>
              <p:spPr>
                <a:xfrm>
                  <a:off x="6250796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8" name="Rectangle 307">
                  <a:extLst>
                    <a:ext uri="{FF2B5EF4-FFF2-40B4-BE49-F238E27FC236}">
                      <a16:creationId xmlns:a16="http://schemas.microsoft.com/office/drawing/2014/main" id="{917BDFC4-DB81-4C77-870F-2524F49FA913}"/>
                    </a:ext>
                  </a:extLst>
                </p:cNvPr>
                <p:cNvSpPr/>
                <p:nvPr/>
              </p:nvSpPr>
              <p:spPr>
                <a:xfrm>
                  <a:off x="6423281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9" name="Rectangle 308">
                  <a:extLst>
                    <a:ext uri="{FF2B5EF4-FFF2-40B4-BE49-F238E27FC236}">
                      <a16:creationId xmlns:a16="http://schemas.microsoft.com/office/drawing/2014/main" id="{9407E560-F99E-4D87-AC80-D2DF7A255E44}"/>
                    </a:ext>
                  </a:extLst>
                </p:cNvPr>
                <p:cNvSpPr/>
                <p:nvPr/>
              </p:nvSpPr>
              <p:spPr>
                <a:xfrm>
                  <a:off x="6580087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10" name="Rectangle 309">
                  <a:extLst>
                    <a:ext uri="{FF2B5EF4-FFF2-40B4-BE49-F238E27FC236}">
                      <a16:creationId xmlns:a16="http://schemas.microsoft.com/office/drawing/2014/main" id="{907685FF-6D3E-4A5D-A52E-93E5D4B0AE28}"/>
                    </a:ext>
                  </a:extLst>
                </p:cNvPr>
                <p:cNvSpPr/>
                <p:nvPr/>
              </p:nvSpPr>
              <p:spPr>
                <a:xfrm>
                  <a:off x="6752572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11" name="Rectangle 310">
                  <a:extLst>
                    <a:ext uri="{FF2B5EF4-FFF2-40B4-BE49-F238E27FC236}">
                      <a16:creationId xmlns:a16="http://schemas.microsoft.com/office/drawing/2014/main" id="{E0C04E96-D95F-44BB-84FD-8278F100AC8C}"/>
                    </a:ext>
                  </a:extLst>
                </p:cNvPr>
                <p:cNvSpPr/>
                <p:nvPr/>
              </p:nvSpPr>
              <p:spPr>
                <a:xfrm>
                  <a:off x="6909378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807811DB-457C-43EC-BDB4-240A98DA0FAF}"/>
                  </a:ext>
                </a:extLst>
              </p:cNvPr>
              <p:cNvGrpSpPr/>
              <p:nvPr/>
            </p:nvGrpSpPr>
            <p:grpSpPr>
              <a:xfrm>
                <a:off x="2665726" y="3370252"/>
                <a:ext cx="978420" cy="112183"/>
                <a:chOff x="5664483" y="3223318"/>
                <a:chExt cx="1476374" cy="169277"/>
              </a:xfrm>
            </p:grpSpPr>
            <p:sp>
              <p:nvSpPr>
                <p:cNvPr id="296" name="TextBox 295">
                  <a:extLst>
                    <a:ext uri="{FF2B5EF4-FFF2-40B4-BE49-F238E27FC236}">
                      <a16:creationId xmlns:a16="http://schemas.microsoft.com/office/drawing/2014/main" id="{F1269796-E603-4AE5-B332-AA72D30A2972}"/>
                    </a:ext>
                  </a:extLst>
                </p:cNvPr>
                <p:cNvSpPr txBox="1"/>
                <p:nvPr/>
              </p:nvSpPr>
              <p:spPr>
                <a:xfrm>
                  <a:off x="5664483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297" name="TextBox 296">
                  <a:extLst>
                    <a:ext uri="{FF2B5EF4-FFF2-40B4-BE49-F238E27FC236}">
                      <a16:creationId xmlns:a16="http://schemas.microsoft.com/office/drawing/2014/main" id="{F44ACF51-C09F-48C3-866C-60FB142DD447}"/>
                    </a:ext>
                  </a:extLst>
                </p:cNvPr>
                <p:cNvSpPr txBox="1"/>
                <p:nvPr/>
              </p:nvSpPr>
              <p:spPr>
                <a:xfrm>
                  <a:off x="5819264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298" name="TextBox 297">
                  <a:extLst>
                    <a:ext uri="{FF2B5EF4-FFF2-40B4-BE49-F238E27FC236}">
                      <a16:creationId xmlns:a16="http://schemas.microsoft.com/office/drawing/2014/main" id="{B5A14E78-C841-439E-A353-F9ADDF2E88B7}"/>
                    </a:ext>
                  </a:extLst>
                </p:cNvPr>
                <p:cNvSpPr txBox="1"/>
                <p:nvPr/>
              </p:nvSpPr>
              <p:spPr>
                <a:xfrm>
                  <a:off x="599785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299" name="TextBox 298">
                  <a:extLst>
                    <a:ext uri="{FF2B5EF4-FFF2-40B4-BE49-F238E27FC236}">
                      <a16:creationId xmlns:a16="http://schemas.microsoft.com/office/drawing/2014/main" id="{DCFB9BB0-1493-4448-A2F1-B8C0C8C657CD}"/>
                    </a:ext>
                  </a:extLst>
                </p:cNvPr>
                <p:cNvSpPr txBox="1"/>
                <p:nvPr/>
              </p:nvSpPr>
              <p:spPr>
                <a:xfrm>
                  <a:off x="615263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300" name="TextBox 299">
                  <a:extLst>
                    <a:ext uri="{FF2B5EF4-FFF2-40B4-BE49-F238E27FC236}">
                      <a16:creationId xmlns:a16="http://schemas.microsoft.com/office/drawing/2014/main" id="{A44D2894-F4C7-40CA-A2CC-FBC2240379DB}"/>
                    </a:ext>
                  </a:extLst>
                </p:cNvPr>
                <p:cNvSpPr txBox="1"/>
                <p:nvPr/>
              </p:nvSpPr>
              <p:spPr>
                <a:xfrm>
                  <a:off x="6327264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301" name="TextBox 300">
                  <a:extLst>
                    <a:ext uri="{FF2B5EF4-FFF2-40B4-BE49-F238E27FC236}">
                      <a16:creationId xmlns:a16="http://schemas.microsoft.com/office/drawing/2014/main" id="{F3DFC0F2-5BFD-456D-BC6A-F7F77154FC7B}"/>
                    </a:ext>
                  </a:extLst>
                </p:cNvPr>
                <p:cNvSpPr txBox="1"/>
                <p:nvPr/>
              </p:nvSpPr>
              <p:spPr>
                <a:xfrm>
                  <a:off x="6482046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302" name="TextBox 301">
                  <a:extLst>
                    <a:ext uri="{FF2B5EF4-FFF2-40B4-BE49-F238E27FC236}">
                      <a16:creationId xmlns:a16="http://schemas.microsoft.com/office/drawing/2014/main" id="{09BDA8DE-C0D2-45E5-ABFE-41D76A6F58B7}"/>
                    </a:ext>
                  </a:extLst>
                </p:cNvPr>
                <p:cNvSpPr txBox="1"/>
                <p:nvPr/>
              </p:nvSpPr>
              <p:spPr>
                <a:xfrm>
                  <a:off x="666063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303" name="TextBox 302">
                  <a:extLst>
                    <a:ext uri="{FF2B5EF4-FFF2-40B4-BE49-F238E27FC236}">
                      <a16:creationId xmlns:a16="http://schemas.microsoft.com/office/drawing/2014/main" id="{EFFE0772-0781-405B-B46A-9C4912B999C1}"/>
                    </a:ext>
                  </a:extLst>
                </p:cNvPr>
                <p:cNvSpPr txBox="1"/>
                <p:nvPr/>
              </p:nvSpPr>
              <p:spPr>
                <a:xfrm>
                  <a:off x="6815421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97715225-88A9-40A0-B036-F4E39F3229B0}"/>
                  </a:ext>
                </a:extLst>
              </p:cNvPr>
              <p:cNvGrpSpPr/>
              <p:nvPr/>
            </p:nvGrpSpPr>
            <p:grpSpPr>
              <a:xfrm>
                <a:off x="2816096" y="3507961"/>
                <a:ext cx="758600" cy="142029"/>
                <a:chOff x="5832438" y="3378967"/>
                <a:chExt cx="1144680" cy="214313"/>
              </a:xfrm>
            </p:grpSpPr>
            <p:cxnSp>
              <p:nvCxnSpPr>
                <p:cNvPr id="288" name="Straight Arrow Connector 287">
                  <a:extLst>
                    <a:ext uri="{FF2B5EF4-FFF2-40B4-BE49-F238E27FC236}">
                      <a16:creationId xmlns:a16="http://schemas.microsoft.com/office/drawing/2014/main" id="{B515371D-7C07-495A-A9F8-791470D6D7A5}"/>
                    </a:ext>
                  </a:extLst>
                </p:cNvPr>
                <p:cNvCxnSpPr/>
                <p:nvPr/>
              </p:nvCxnSpPr>
              <p:spPr>
                <a:xfrm>
                  <a:off x="5832438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89" name="Straight Arrow Connector 288">
                  <a:extLst>
                    <a:ext uri="{FF2B5EF4-FFF2-40B4-BE49-F238E27FC236}">
                      <a16:creationId xmlns:a16="http://schemas.microsoft.com/office/drawing/2014/main" id="{E91D2139-9846-4D6E-A31E-5EB7AB88DEC1}"/>
                    </a:ext>
                  </a:extLst>
                </p:cNvPr>
                <p:cNvCxnSpPr/>
                <p:nvPr/>
              </p:nvCxnSpPr>
              <p:spPr>
                <a:xfrm>
                  <a:off x="5989244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0" name="Straight Arrow Connector 289">
                  <a:extLst>
                    <a:ext uri="{FF2B5EF4-FFF2-40B4-BE49-F238E27FC236}">
                      <a16:creationId xmlns:a16="http://schemas.microsoft.com/office/drawing/2014/main" id="{B6D21E06-537E-4D1D-B6B1-BE358909291A}"/>
                    </a:ext>
                  </a:extLst>
                </p:cNvPr>
                <p:cNvCxnSpPr/>
                <p:nvPr/>
              </p:nvCxnSpPr>
              <p:spPr>
                <a:xfrm>
                  <a:off x="6161729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1" name="Straight Arrow Connector 290">
                  <a:extLst>
                    <a:ext uri="{FF2B5EF4-FFF2-40B4-BE49-F238E27FC236}">
                      <a16:creationId xmlns:a16="http://schemas.microsoft.com/office/drawing/2014/main" id="{531D216B-8C46-4426-8CEE-20EA140F711D}"/>
                    </a:ext>
                  </a:extLst>
                </p:cNvPr>
                <p:cNvCxnSpPr/>
                <p:nvPr/>
              </p:nvCxnSpPr>
              <p:spPr>
                <a:xfrm>
                  <a:off x="6318536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2" name="Straight Arrow Connector 291">
                  <a:extLst>
                    <a:ext uri="{FF2B5EF4-FFF2-40B4-BE49-F238E27FC236}">
                      <a16:creationId xmlns:a16="http://schemas.microsoft.com/office/drawing/2014/main" id="{7AEE8113-FE78-4C2E-B930-858E9DC01A7F}"/>
                    </a:ext>
                  </a:extLst>
                </p:cNvPr>
                <p:cNvCxnSpPr/>
                <p:nvPr/>
              </p:nvCxnSpPr>
              <p:spPr>
                <a:xfrm>
                  <a:off x="6493950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3" name="Straight Arrow Connector 292">
                  <a:extLst>
                    <a:ext uri="{FF2B5EF4-FFF2-40B4-BE49-F238E27FC236}">
                      <a16:creationId xmlns:a16="http://schemas.microsoft.com/office/drawing/2014/main" id="{F633675C-FF75-4999-A8BA-2C5B8ECC6ADC}"/>
                    </a:ext>
                  </a:extLst>
                </p:cNvPr>
                <p:cNvCxnSpPr/>
                <p:nvPr/>
              </p:nvCxnSpPr>
              <p:spPr>
                <a:xfrm>
                  <a:off x="6647827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4" name="Straight Arrow Connector 293">
                  <a:extLst>
                    <a:ext uri="{FF2B5EF4-FFF2-40B4-BE49-F238E27FC236}">
                      <a16:creationId xmlns:a16="http://schemas.microsoft.com/office/drawing/2014/main" id="{3F015106-F851-4AED-9090-DDF692C30041}"/>
                    </a:ext>
                  </a:extLst>
                </p:cNvPr>
                <p:cNvCxnSpPr/>
                <p:nvPr/>
              </p:nvCxnSpPr>
              <p:spPr>
                <a:xfrm>
                  <a:off x="6823357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295" name="Straight Arrow Connector 294">
                  <a:extLst>
                    <a:ext uri="{FF2B5EF4-FFF2-40B4-BE49-F238E27FC236}">
                      <a16:creationId xmlns:a16="http://schemas.microsoft.com/office/drawing/2014/main" id="{886067CF-37FD-4CD5-95BC-B64A8146710A}"/>
                    </a:ext>
                  </a:extLst>
                </p:cNvPr>
                <p:cNvCxnSpPr/>
                <p:nvPr/>
              </p:nvCxnSpPr>
              <p:spPr>
                <a:xfrm>
                  <a:off x="6977118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9347D558-E6B8-42EC-88B6-993123AFADDD}"/>
                  </a:ext>
                </a:extLst>
              </p:cNvPr>
              <p:cNvSpPr txBox="1"/>
              <p:nvPr/>
            </p:nvSpPr>
            <p:spPr>
              <a:xfrm>
                <a:off x="2201519" y="1901929"/>
                <a:ext cx="2022560" cy="338554"/>
              </a:xfrm>
              <a:prstGeom prst="rect">
                <a:avLst/>
              </a:prstGeom>
              <a:noFill/>
            </p:spPr>
            <p:txBody>
              <a:bodyPr wrap="square" lIns="91433" tIns="45716" rIns="91433" bIns="45716" rtlCol="0">
                <a:spAutoFit/>
              </a:bodyPr>
              <a:lstStyle/>
              <a:p>
                <a:pPr algn="ctr" defTabSz="457020"/>
                <a:r>
                  <a:rPr lang="en-US" sz="1600" dirty="0">
                    <a:solidFill>
                      <a:srgbClr val="000000">
                        <a:lumMod val="65000"/>
                        <a:lumOff val="35000"/>
                      </a:srgbClr>
                    </a:solidFill>
                  </a:rPr>
                  <a:t>Device 0</a:t>
                </a:r>
              </a:p>
            </p:txBody>
          </p: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CC90A851-16A6-4E59-AEF4-6D6AE107E147}"/>
                  </a:ext>
                </a:extLst>
              </p:cNvPr>
              <p:cNvGrpSpPr/>
              <p:nvPr/>
            </p:nvGrpSpPr>
            <p:grpSpPr>
              <a:xfrm>
                <a:off x="2773038" y="2322373"/>
                <a:ext cx="871108" cy="1016293"/>
                <a:chOff x="5946775" y="1625600"/>
                <a:chExt cx="1314450" cy="1533525"/>
              </a:xfrm>
            </p:grpSpPr>
            <p:grpSp>
              <p:nvGrpSpPr>
                <p:cNvPr id="160" name="Group 159">
                  <a:extLst>
                    <a:ext uri="{FF2B5EF4-FFF2-40B4-BE49-F238E27FC236}">
                      <a16:creationId xmlns:a16="http://schemas.microsoft.com/office/drawing/2014/main" id="{088DC07F-45DE-489F-BCD8-FBC80DBDE989}"/>
                    </a:ext>
                  </a:extLst>
                </p:cNvPr>
                <p:cNvGrpSpPr/>
                <p:nvPr/>
              </p:nvGrpSpPr>
              <p:grpSpPr>
                <a:xfrm>
                  <a:off x="594677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273" name="Rectangle 272">
                    <a:extLst>
                      <a:ext uri="{FF2B5EF4-FFF2-40B4-BE49-F238E27FC236}">
                        <a16:creationId xmlns:a16="http://schemas.microsoft.com/office/drawing/2014/main" id="{29C5831F-E2BA-4865-995D-85C1890A4397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4" name="Rectangle 273">
                    <a:extLst>
                      <a:ext uri="{FF2B5EF4-FFF2-40B4-BE49-F238E27FC236}">
                        <a16:creationId xmlns:a16="http://schemas.microsoft.com/office/drawing/2014/main" id="{D4DD8822-D01B-4E00-B763-B93CBB438AF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5" name="Rectangle 274">
                    <a:extLst>
                      <a:ext uri="{FF2B5EF4-FFF2-40B4-BE49-F238E27FC236}">
                        <a16:creationId xmlns:a16="http://schemas.microsoft.com/office/drawing/2014/main" id="{9C545400-3BCC-4B20-A96D-4B9688473A2A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6" name="Rectangle 275">
                    <a:extLst>
                      <a:ext uri="{FF2B5EF4-FFF2-40B4-BE49-F238E27FC236}">
                        <a16:creationId xmlns:a16="http://schemas.microsoft.com/office/drawing/2014/main" id="{250479DC-F6BE-4294-A4E0-6D02B767EFF2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A00D9BC1-7DF5-4381-904B-B08F74C2693E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8" name="Rectangle 277">
                    <a:extLst>
                      <a:ext uri="{FF2B5EF4-FFF2-40B4-BE49-F238E27FC236}">
                        <a16:creationId xmlns:a16="http://schemas.microsoft.com/office/drawing/2014/main" id="{8B24DEC3-12A0-4DAF-A58D-2A536D10AA9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9" name="Rectangle 278">
                    <a:extLst>
                      <a:ext uri="{FF2B5EF4-FFF2-40B4-BE49-F238E27FC236}">
                        <a16:creationId xmlns:a16="http://schemas.microsoft.com/office/drawing/2014/main" id="{600732AF-EA6D-4DD3-A0D3-C15596AB1BC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0" name="Rectangle 279">
                    <a:extLst>
                      <a:ext uri="{FF2B5EF4-FFF2-40B4-BE49-F238E27FC236}">
                        <a16:creationId xmlns:a16="http://schemas.microsoft.com/office/drawing/2014/main" id="{64ACC25A-5445-4886-B174-1FB992E0A683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1" name="Rectangle 280">
                    <a:extLst>
                      <a:ext uri="{FF2B5EF4-FFF2-40B4-BE49-F238E27FC236}">
                        <a16:creationId xmlns:a16="http://schemas.microsoft.com/office/drawing/2014/main" id="{A6494CEE-14B4-4EE9-AB02-412638569D2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2" name="Rectangle 281">
                    <a:extLst>
                      <a:ext uri="{FF2B5EF4-FFF2-40B4-BE49-F238E27FC236}">
                        <a16:creationId xmlns:a16="http://schemas.microsoft.com/office/drawing/2014/main" id="{2EEBDD36-4CDA-443D-9FF4-9937702F305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3" name="Rectangle 282">
                    <a:extLst>
                      <a:ext uri="{FF2B5EF4-FFF2-40B4-BE49-F238E27FC236}">
                        <a16:creationId xmlns:a16="http://schemas.microsoft.com/office/drawing/2014/main" id="{48E5D3BD-AA37-426A-BB3A-778165DAC6D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4" name="Rectangle 283">
                    <a:extLst>
                      <a:ext uri="{FF2B5EF4-FFF2-40B4-BE49-F238E27FC236}">
                        <a16:creationId xmlns:a16="http://schemas.microsoft.com/office/drawing/2014/main" id="{13C683BF-F453-45AD-9C93-01E37E2B971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5" name="Rectangle 284">
                    <a:extLst>
                      <a:ext uri="{FF2B5EF4-FFF2-40B4-BE49-F238E27FC236}">
                        <a16:creationId xmlns:a16="http://schemas.microsoft.com/office/drawing/2014/main" id="{F95D7F35-E766-4A88-93CF-10C65D761C3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6" name="Rectangle 285">
                    <a:extLst>
                      <a:ext uri="{FF2B5EF4-FFF2-40B4-BE49-F238E27FC236}">
                        <a16:creationId xmlns:a16="http://schemas.microsoft.com/office/drawing/2014/main" id="{101D1BDB-7A83-41D9-9A80-CC443C4B989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87" name="Rectangle 286">
                    <a:extLst>
                      <a:ext uri="{FF2B5EF4-FFF2-40B4-BE49-F238E27FC236}">
                        <a16:creationId xmlns:a16="http://schemas.microsoft.com/office/drawing/2014/main" id="{8E90726E-6B15-47B4-8B6F-1AB1C0DA3598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62364761-14B2-431E-B62D-6D91A09DAE9B}"/>
                    </a:ext>
                  </a:extLst>
                </p:cNvPr>
                <p:cNvGrpSpPr/>
                <p:nvPr/>
              </p:nvGrpSpPr>
              <p:grpSpPr>
                <a:xfrm>
                  <a:off x="611505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258" name="Rectangle 257">
                    <a:extLst>
                      <a:ext uri="{FF2B5EF4-FFF2-40B4-BE49-F238E27FC236}">
                        <a16:creationId xmlns:a16="http://schemas.microsoft.com/office/drawing/2014/main" id="{3C2A4747-138E-418F-9497-FB7CC76FFE91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D28648F1-C450-4A6E-858F-764A7145BF7D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C62E2CA2-5AA2-4719-85ED-D425C786D3D5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FC53F1C9-A2E8-4039-9B5D-0D787B673387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DAB94440-819F-42FA-AD5F-183561AE2D1A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13E3F8C5-3CCF-4727-8056-401A9B2F811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4" name="Rectangle 263">
                    <a:extLst>
                      <a:ext uri="{FF2B5EF4-FFF2-40B4-BE49-F238E27FC236}">
                        <a16:creationId xmlns:a16="http://schemas.microsoft.com/office/drawing/2014/main" id="{B54AFFE1-BF7B-4B72-89B6-0FAF615CC09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5" name="Rectangle 264">
                    <a:extLst>
                      <a:ext uri="{FF2B5EF4-FFF2-40B4-BE49-F238E27FC236}">
                        <a16:creationId xmlns:a16="http://schemas.microsoft.com/office/drawing/2014/main" id="{EEFA198B-3686-41C2-9C57-D54D13D0851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6" name="Rectangle 265">
                    <a:extLst>
                      <a:ext uri="{FF2B5EF4-FFF2-40B4-BE49-F238E27FC236}">
                        <a16:creationId xmlns:a16="http://schemas.microsoft.com/office/drawing/2014/main" id="{37A0517A-1164-412D-8330-F8B7621ACAF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7" name="Rectangle 266">
                    <a:extLst>
                      <a:ext uri="{FF2B5EF4-FFF2-40B4-BE49-F238E27FC236}">
                        <a16:creationId xmlns:a16="http://schemas.microsoft.com/office/drawing/2014/main" id="{96F66C68-3C0A-42E2-B9A8-92D2924F4C5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8" name="Rectangle 267">
                    <a:extLst>
                      <a:ext uri="{FF2B5EF4-FFF2-40B4-BE49-F238E27FC236}">
                        <a16:creationId xmlns:a16="http://schemas.microsoft.com/office/drawing/2014/main" id="{33C8D0F3-4AE3-4DB3-992B-F78DF34B769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69" name="Rectangle 268">
                    <a:extLst>
                      <a:ext uri="{FF2B5EF4-FFF2-40B4-BE49-F238E27FC236}">
                        <a16:creationId xmlns:a16="http://schemas.microsoft.com/office/drawing/2014/main" id="{2675207C-638B-4130-8A53-23F9A31439C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0" name="Rectangle 269">
                    <a:extLst>
                      <a:ext uri="{FF2B5EF4-FFF2-40B4-BE49-F238E27FC236}">
                        <a16:creationId xmlns:a16="http://schemas.microsoft.com/office/drawing/2014/main" id="{9ED9FBF3-853D-4219-92E5-83A5847E90A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1" name="Rectangle 270">
                    <a:extLst>
                      <a:ext uri="{FF2B5EF4-FFF2-40B4-BE49-F238E27FC236}">
                        <a16:creationId xmlns:a16="http://schemas.microsoft.com/office/drawing/2014/main" id="{7B0C765C-BC46-4591-B096-EFA59A5DB46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72" name="Rectangle 271">
                    <a:extLst>
                      <a:ext uri="{FF2B5EF4-FFF2-40B4-BE49-F238E27FC236}">
                        <a16:creationId xmlns:a16="http://schemas.microsoft.com/office/drawing/2014/main" id="{025D5AEA-EC41-4440-BD25-81186C7FD1B8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5E63A3D9-375D-4EC3-9AC0-180F2375AA2C}"/>
                    </a:ext>
                  </a:extLst>
                </p:cNvPr>
                <p:cNvGrpSpPr/>
                <p:nvPr/>
              </p:nvGrpSpPr>
              <p:grpSpPr>
                <a:xfrm>
                  <a:off x="628332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243" name="Rectangle 242">
                    <a:extLst>
                      <a:ext uri="{FF2B5EF4-FFF2-40B4-BE49-F238E27FC236}">
                        <a16:creationId xmlns:a16="http://schemas.microsoft.com/office/drawing/2014/main" id="{E6494157-61F3-48A9-A4EC-6CB59530FFB1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4" name="Rectangle 243">
                    <a:extLst>
                      <a:ext uri="{FF2B5EF4-FFF2-40B4-BE49-F238E27FC236}">
                        <a16:creationId xmlns:a16="http://schemas.microsoft.com/office/drawing/2014/main" id="{6634BA57-81AF-42B7-8487-D1F588A0893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5" name="Rectangle 244">
                    <a:extLst>
                      <a:ext uri="{FF2B5EF4-FFF2-40B4-BE49-F238E27FC236}">
                        <a16:creationId xmlns:a16="http://schemas.microsoft.com/office/drawing/2014/main" id="{F29EA446-BDD7-4856-BE04-3DC1B5E9EA56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6" name="Rectangle 245">
                    <a:extLst>
                      <a:ext uri="{FF2B5EF4-FFF2-40B4-BE49-F238E27FC236}">
                        <a16:creationId xmlns:a16="http://schemas.microsoft.com/office/drawing/2014/main" id="{8A8920FB-05BE-4D8B-B962-680861A4BA1C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7" name="Rectangle 246">
                    <a:extLst>
                      <a:ext uri="{FF2B5EF4-FFF2-40B4-BE49-F238E27FC236}">
                        <a16:creationId xmlns:a16="http://schemas.microsoft.com/office/drawing/2014/main" id="{76D84CA4-F19A-40F8-9416-B0A61E91302E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8" name="Rectangle 247">
                    <a:extLst>
                      <a:ext uri="{FF2B5EF4-FFF2-40B4-BE49-F238E27FC236}">
                        <a16:creationId xmlns:a16="http://schemas.microsoft.com/office/drawing/2014/main" id="{FE63DEB8-69A4-4545-BC94-D0895EB7F0E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9" name="Rectangle 248">
                    <a:extLst>
                      <a:ext uri="{FF2B5EF4-FFF2-40B4-BE49-F238E27FC236}">
                        <a16:creationId xmlns:a16="http://schemas.microsoft.com/office/drawing/2014/main" id="{94169045-2720-47D5-928D-350410676FF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0" name="Rectangle 249">
                    <a:extLst>
                      <a:ext uri="{FF2B5EF4-FFF2-40B4-BE49-F238E27FC236}">
                        <a16:creationId xmlns:a16="http://schemas.microsoft.com/office/drawing/2014/main" id="{7C288F33-91AC-45A3-B55C-D5404263152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1" name="Rectangle 250">
                    <a:extLst>
                      <a:ext uri="{FF2B5EF4-FFF2-40B4-BE49-F238E27FC236}">
                        <a16:creationId xmlns:a16="http://schemas.microsoft.com/office/drawing/2014/main" id="{1552D820-53A1-4326-B433-60D57866568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2" name="Rectangle 251">
                    <a:extLst>
                      <a:ext uri="{FF2B5EF4-FFF2-40B4-BE49-F238E27FC236}">
                        <a16:creationId xmlns:a16="http://schemas.microsoft.com/office/drawing/2014/main" id="{F5352B85-3F4A-4627-8A82-5E8C80D75A0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3" name="Rectangle 252">
                    <a:extLst>
                      <a:ext uri="{FF2B5EF4-FFF2-40B4-BE49-F238E27FC236}">
                        <a16:creationId xmlns:a16="http://schemas.microsoft.com/office/drawing/2014/main" id="{83507EA2-E45D-4A70-B2E9-1C5A9D68C23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4" name="Rectangle 253">
                    <a:extLst>
                      <a:ext uri="{FF2B5EF4-FFF2-40B4-BE49-F238E27FC236}">
                        <a16:creationId xmlns:a16="http://schemas.microsoft.com/office/drawing/2014/main" id="{299B6961-C607-4EA2-883B-8A0EF623918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5" name="Rectangle 254">
                    <a:extLst>
                      <a:ext uri="{FF2B5EF4-FFF2-40B4-BE49-F238E27FC236}">
                        <a16:creationId xmlns:a16="http://schemas.microsoft.com/office/drawing/2014/main" id="{5CDEE631-C280-4B8E-8CE3-1C4D71471B5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6" name="Rectangle 255">
                    <a:extLst>
                      <a:ext uri="{FF2B5EF4-FFF2-40B4-BE49-F238E27FC236}">
                        <a16:creationId xmlns:a16="http://schemas.microsoft.com/office/drawing/2014/main" id="{1BBD0642-AC45-48C3-9153-BFBC4FDB5E4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57" name="Rectangle 256">
                    <a:extLst>
                      <a:ext uri="{FF2B5EF4-FFF2-40B4-BE49-F238E27FC236}">
                        <a16:creationId xmlns:a16="http://schemas.microsoft.com/office/drawing/2014/main" id="{59E7D927-02F6-41E5-88C5-E2735CD7629D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3" name="Group 162">
                  <a:extLst>
                    <a:ext uri="{FF2B5EF4-FFF2-40B4-BE49-F238E27FC236}">
                      <a16:creationId xmlns:a16="http://schemas.microsoft.com/office/drawing/2014/main" id="{6E3C6683-4049-4C75-BE19-F3BC048B8B01}"/>
                    </a:ext>
                  </a:extLst>
                </p:cNvPr>
                <p:cNvGrpSpPr/>
                <p:nvPr/>
              </p:nvGrpSpPr>
              <p:grpSpPr>
                <a:xfrm>
                  <a:off x="645160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228" name="Rectangle 227">
                    <a:extLst>
                      <a:ext uri="{FF2B5EF4-FFF2-40B4-BE49-F238E27FC236}">
                        <a16:creationId xmlns:a16="http://schemas.microsoft.com/office/drawing/2014/main" id="{CBB8AF86-7CC0-40B7-9963-D9A6A32263F4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9" name="Rectangle 228">
                    <a:extLst>
                      <a:ext uri="{FF2B5EF4-FFF2-40B4-BE49-F238E27FC236}">
                        <a16:creationId xmlns:a16="http://schemas.microsoft.com/office/drawing/2014/main" id="{F7454ED0-D21C-40B3-9C4E-9F6AB3FDEC10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0" name="Rectangle 229">
                    <a:extLst>
                      <a:ext uri="{FF2B5EF4-FFF2-40B4-BE49-F238E27FC236}">
                        <a16:creationId xmlns:a16="http://schemas.microsoft.com/office/drawing/2014/main" id="{AF289BBF-05C7-431F-8F3A-31992E4CCFC8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1" name="Rectangle 230">
                    <a:extLst>
                      <a:ext uri="{FF2B5EF4-FFF2-40B4-BE49-F238E27FC236}">
                        <a16:creationId xmlns:a16="http://schemas.microsoft.com/office/drawing/2014/main" id="{628DDB70-97CB-46ED-84B9-37B5760EE331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2" name="Rectangle 231">
                    <a:extLst>
                      <a:ext uri="{FF2B5EF4-FFF2-40B4-BE49-F238E27FC236}">
                        <a16:creationId xmlns:a16="http://schemas.microsoft.com/office/drawing/2014/main" id="{FD11CE9E-60A1-4BF8-9191-735BDA7A507A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3" name="Rectangle 232">
                    <a:extLst>
                      <a:ext uri="{FF2B5EF4-FFF2-40B4-BE49-F238E27FC236}">
                        <a16:creationId xmlns:a16="http://schemas.microsoft.com/office/drawing/2014/main" id="{73550940-A812-4C04-BD61-EBDDA48C51A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4" name="Rectangle 233">
                    <a:extLst>
                      <a:ext uri="{FF2B5EF4-FFF2-40B4-BE49-F238E27FC236}">
                        <a16:creationId xmlns:a16="http://schemas.microsoft.com/office/drawing/2014/main" id="{D5357DFF-1E6D-469B-9880-80FA18D0D0B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5" name="Rectangle 234">
                    <a:extLst>
                      <a:ext uri="{FF2B5EF4-FFF2-40B4-BE49-F238E27FC236}">
                        <a16:creationId xmlns:a16="http://schemas.microsoft.com/office/drawing/2014/main" id="{44E41C34-19AD-4342-9BDD-B6A053DFA37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6" name="Rectangle 235">
                    <a:extLst>
                      <a:ext uri="{FF2B5EF4-FFF2-40B4-BE49-F238E27FC236}">
                        <a16:creationId xmlns:a16="http://schemas.microsoft.com/office/drawing/2014/main" id="{43A5C5B5-C79C-4B73-ACE2-ACBC252ECA0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7" name="Rectangle 236">
                    <a:extLst>
                      <a:ext uri="{FF2B5EF4-FFF2-40B4-BE49-F238E27FC236}">
                        <a16:creationId xmlns:a16="http://schemas.microsoft.com/office/drawing/2014/main" id="{4C7228D6-5163-41B7-B083-D91A17291CD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8" name="Rectangle 237">
                    <a:extLst>
                      <a:ext uri="{FF2B5EF4-FFF2-40B4-BE49-F238E27FC236}">
                        <a16:creationId xmlns:a16="http://schemas.microsoft.com/office/drawing/2014/main" id="{9EA0E28D-EEDD-4718-9346-FA08FD908BB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39" name="Rectangle 238">
                    <a:extLst>
                      <a:ext uri="{FF2B5EF4-FFF2-40B4-BE49-F238E27FC236}">
                        <a16:creationId xmlns:a16="http://schemas.microsoft.com/office/drawing/2014/main" id="{0AEB3861-B662-4386-9FDE-8B80FC0C252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0" name="Rectangle 239">
                    <a:extLst>
                      <a:ext uri="{FF2B5EF4-FFF2-40B4-BE49-F238E27FC236}">
                        <a16:creationId xmlns:a16="http://schemas.microsoft.com/office/drawing/2014/main" id="{2CF5EF49-24CD-4A95-8ACD-5E6FBA2002C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1" name="Rectangle 240">
                    <a:extLst>
                      <a:ext uri="{FF2B5EF4-FFF2-40B4-BE49-F238E27FC236}">
                        <a16:creationId xmlns:a16="http://schemas.microsoft.com/office/drawing/2014/main" id="{6FF239CE-209B-44BE-B5CF-3C70531E34B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42" name="Rectangle 241">
                    <a:extLst>
                      <a:ext uri="{FF2B5EF4-FFF2-40B4-BE49-F238E27FC236}">
                        <a16:creationId xmlns:a16="http://schemas.microsoft.com/office/drawing/2014/main" id="{5507370E-163A-4957-A943-158C5C09EC22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4" name="Group 163">
                  <a:extLst>
                    <a:ext uri="{FF2B5EF4-FFF2-40B4-BE49-F238E27FC236}">
                      <a16:creationId xmlns:a16="http://schemas.microsoft.com/office/drawing/2014/main" id="{C92C21BC-A592-4632-AF1F-433DB0F0F05F}"/>
                    </a:ext>
                  </a:extLst>
                </p:cNvPr>
                <p:cNvGrpSpPr/>
                <p:nvPr/>
              </p:nvGrpSpPr>
              <p:grpSpPr>
                <a:xfrm>
                  <a:off x="662305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213" name="Rectangle 212">
                    <a:extLst>
                      <a:ext uri="{FF2B5EF4-FFF2-40B4-BE49-F238E27FC236}">
                        <a16:creationId xmlns:a16="http://schemas.microsoft.com/office/drawing/2014/main" id="{287C686B-B506-428D-A808-86F88D9F38B5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4" name="Rectangle 213">
                    <a:extLst>
                      <a:ext uri="{FF2B5EF4-FFF2-40B4-BE49-F238E27FC236}">
                        <a16:creationId xmlns:a16="http://schemas.microsoft.com/office/drawing/2014/main" id="{0D03C276-8517-4CD8-9C46-E4E875A07A8D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5" name="Rectangle 214">
                    <a:extLst>
                      <a:ext uri="{FF2B5EF4-FFF2-40B4-BE49-F238E27FC236}">
                        <a16:creationId xmlns:a16="http://schemas.microsoft.com/office/drawing/2014/main" id="{60057A2F-F443-4AD1-AB25-177298CB0578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6" name="Rectangle 215">
                    <a:extLst>
                      <a:ext uri="{FF2B5EF4-FFF2-40B4-BE49-F238E27FC236}">
                        <a16:creationId xmlns:a16="http://schemas.microsoft.com/office/drawing/2014/main" id="{0F248A53-4A21-46CB-9D5F-83BC5D5B7B02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7" name="Rectangle 216">
                    <a:extLst>
                      <a:ext uri="{FF2B5EF4-FFF2-40B4-BE49-F238E27FC236}">
                        <a16:creationId xmlns:a16="http://schemas.microsoft.com/office/drawing/2014/main" id="{42BAF674-AD7B-49E9-A37E-0C777F2D1230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8" name="Rectangle 217">
                    <a:extLst>
                      <a:ext uri="{FF2B5EF4-FFF2-40B4-BE49-F238E27FC236}">
                        <a16:creationId xmlns:a16="http://schemas.microsoft.com/office/drawing/2014/main" id="{4E115B32-B204-4764-AEEF-3FE98EBE8BB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9" name="Rectangle 218">
                    <a:extLst>
                      <a:ext uri="{FF2B5EF4-FFF2-40B4-BE49-F238E27FC236}">
                        <a16:creationId xmlns:a16="http://schemas.microsoft.com/office/drawing/2014/main" id="{016D585A-4294-44A6-9D2E-4CB3856A354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0" name="Rectangle 219">
                    <a:extLst>
                      <a:ext uri="{FF2B5EF4-FFF2-40B4-BE49-F238E27FC236}">
                        <a16:creationId xmlns:a16="http://schemas.microsoft.com/office/drawing/2014/main" id="{7E1151D8-1E17-43DB-9E9E-340BDADDB82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1" name="Rectangle 220">
                    <a:extLst>
                      <a:ext uri="{FF2B5EF4-FFF2-40B4-BE49-F238E27FC236}">
                        <a16:creationId xmlns:a16="http://schemas.microsoft.com/office/drawing/2014/main" id="{E9E11810-22D5-47A4-B13C-D719BEF1BE9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2" name="Rectangle 221">
                    <a:extLst>
                      <a:ext uri="{FF2B5EF4-FFF2-40B4-BE49-F238E27FC236}">
                        <a16:creationId xmlns:a16="http://schemas.microsoft.com/office/drawing/2014/main" id="{44A41E32-8221-4EB5-8EF2-157528EB694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3" name="Rectangle 222">
                    <a:extLst>
                      <a:ext uri="{FF2B5EF4-FFF2-40B4-BE49-F238E27FC236}">
                        <a16:creationId xmlns:a16="http://schemas.microsoft.com/office/drawing/2014/main" id="{7B36CC6B-4750-4E77-A63F-0D289A06402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4" name="Rectangle 223">
                    <a:extLst>
                      <a:ext uri="{FF2B5EF4-FFF2-40B4-BE49-F238E27FC236}">
                        <a16:creationId xmlns:a16="http://schemas.microsoft.com/office/drawing/2014/main" id="{22706748-C8DA-4714-9527-3BC30E68F0B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5" name="Rectangle 224">
                    <a:extLst>
                      <a:ext uri="{FF2B5EF4-FFF2-40B4-BE49-F238E27FC236}">
                        <a16:creationId xmlns:a16="http://schemas.microsoft.com/office/drawing/2014/main" id="{04D7C520-B4A2-4906-BCEA-871511D9988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6" name="Rectangle 225">
                    <a:extLst>
                      <a:ext uri="{FF2B5EF4-FFF2-40B4-BE49-F238E27FC236}">
                        <a16:creationId xmlns:a16="http://schemas.microsoft.com/office/drawing/2014/main" id="{E1EF423F-3F60-4378-9600-8853137E5F1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27" name="Rectangle 226">
                    <a:extLst>
                      <a:ext uri="{FF2B5EF4-FFF2-40B4-BE49-F238E27FC236}">
                        <a16:creationId xmlns:a16="http://schemas.microsoft.com/office/drawing/2014/main" id="{42EAAAC4-7350-4656-8309-CD781DF2FE2A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F2A4740D-CBF2-4745-9598-07B6EA4C1009}"/>
                    </a:ext>
                  </a:extLst>
                </p:cNvPr>
                <p:cNvGrpSpPr/>
                <p:nvPr/>
              </p:nvGrpSpPr>
              <p:grpSpPr>
                <a:xfrm>
                  <a:off x="679132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198" name="Rectangle 197">
                    <a:extLst>
                      <a:ext uri="{FF2B5EF4-FFF2-40B4-BE49-F238E27FC236}">
                        <a16:creationId xmlns:a16="http://schemas.microsoft.com/office/drawing/2014/main" id="{6F154117-E22D-4CFD-A545-84867DC56BC1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9" name="Rectangle 198">
                    <a:extLst>
                      <a:ext uri="{FF2B5EF4-FFF2-40B4-BE49-F238E27FC236}">
                        <a16:creationId xmlns:a16="http://schemas.microsoft.com/office/drawing/2014/main" id="{4D23FD64-1B68-4A03-8E63-39AC1B4B99E2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0" name="Rectangle 199">
                    <a:extLst>
                      <a:ext uri="{FF2B5EF4-FFF2-40B4-BE49-F238E27FC236}">
                        <a16:creationId xmlns:a16="http://schemas.microsoft.com/office/drawing/2014/main" id="{2389EA8F-4B86-4F75-8F71-A21505C1A476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1" name="Rectangle 200">
                    <a:extLst>
                      <a:ext uri="{FF2B5EF4-FFF2-40B4-BE49-F238E27FC236}">
                        <a16:creationId xmlns:a16="http://schemas.microsoft.com/office/drawing/2014/main" id="{E8D70391-B427-4539-A3F5-CA8194EAF3F7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2" name="Rectangle 201">
                    <a:extLst>
                      <a:ext uri="{FF2B5EF4-FFF2-40B4-BE49-F238E27FC236}">
                        <a16:creationId xmlns:a16="http://schemas.microsoft.com/office/drawing/2014/main" id="{EA78B288-5A96-4FFA-8C1D-7DAA06740CD3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3" name="Rectangle 202">
                    <a:extLst>
                      <a:ext uri="{FF2B5EF4-FFF2-40B4-BE49-F238E27FC236}">
                        <a16:creationId xmlns:a16="http://schemas.microsoft.com/office/drawing/2014/main" id="{DE8684F8-2AE8-4B3A-82C1-6499D27AF99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4" name="Rectangle 203">
                    <a:extLst>
                      <a:ext uri="{FF2B5EF4-FFF2-40B4-BE49-F238E27FC236}">
                        <a16:creationId xmlns:a16="http://schemas.microsoft.com/office/drawing/2014/main" id="{DEA81FD0-A91B-4CAE-8651-9DC6C37D980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5" name="Rectangle 204">
                    <a:extLst>
                      <a:ext uri="{FF2B5EF4-FFF2-40B4-BE49-F238E27FC236}">
                        <a16:creationId xmlns:a16="http://schemas.microsoft.com/office/drawing/2014/main" id="{0744643E-2F4A-41EB-BADF-C926D58A204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6" name="Rectangle 205">
                    <a:extLst>
                      <a:ext uri="{FF2B5EF4-FFF2-40B4-BE49-F238E27FC236}">
                        <a16:creationId xmlns:a16="http://schemas.microsoft.com/office/drawing/2014/main" id="{8D4E9D8D-2289-4B04-8279-FC73FAAACBB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7" name="Rectangle 206">
                    <a:extLst>
                      <a:ext uri="{FF2B5EF4-FFF2-40B4-BE49-F238E27FC236}">
                        <a16:creationId xmlns:a16="http://schemas.microsoft.com/office/drawing/2014/main" id="{53DB05D4-84D5-4571-9DD8-09784553EA7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8" name="Rectangle 207">
                    <a:extLst>
                      <a:ext uri="{FF2B5EF4-FFF2-40B4-BE49-F238E27FC236}">
                        <a16:creationId xmlns:a16="http://schemas.microsoft.com/office/drawing/2014/main" id="{850013E2-D6B4-4E8D-A54F-434742A798D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09" name="Rectangle 208">
                    <a:extLst>
                      <a:ext uri="{FF2B5EF4-FFF2-40B4-BE49-F238E27FC236}">
                        <a16:creationId xmlns:a16="http://schemas.microsoft.com/office/drawing/2014/main" id="{5E55B3F0-7E37-4AA1-9695-265A7E55184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0" name="Rectangle 209">
                    <a:extLst>
                      <a:ext uri="{FF2B5EF4-FFF2-40B4-BE49-F238E27FC236}">
                        <a16:creationId xmlns:a16="http://schemas.microsoft.com/office/drawing/2014/main" id="{6040B882-A86E-41B7-B8AF-1FEEC92BDC6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1" name="Rectangle 210">
                    <a:extLst>
                      <a:ext uri="{FF2B5EF4-FFF2-40B4-BE49-F238E27FC236}">
                        <a16:creationId xmlns:a16="http://schemas.microsoft.com/office/drawing/2014/main" id="{D99F871D-2810-4742-A83F-04FEBF0097D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212" name="Rectangle 211">
                    <a:extLst>
                      <a:ext uri="{FF2B5EF4-FFF2-40B4-BE49-F238E27FC236}">
                        <a16:creationId xmlns:a16="http://schemas.microsoft.com/office/drawing/2014/main" id="{3A04CEF7-EEE9-48F4-8F91-AB22FDB50A50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60AB0345-0301-4022-8934-1EDA0C44A487}"/>
                    </a:ext>
                  </a:extLst>
                </p:cNvPr>
                <p:cNvGrpSpPr/>
                <p:nvPr/>
              </p:nvGrpSpPr>
              <p:grpSpPr>
                <a:xfrm>
                  <a:off x="695960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183" name="Rectangle 182">
                    <a:extLst>
                      <a:ext uri="{FF2B5EF4-FFF2-40B4-BE49-F238E27FC236}">
                        <a16:creationId xmlns:a16="http://schemas.microsoft.com/office/drawing/2014/main" id="{13F8688B-79F4-4970-A873-552CDBCFF35C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4" name="Rectangle 183">
                    <a:extLst>
                      <a:ext uri="{FF2B5EF4-FFF2-40B4-BE49-F238E27FC236}">
                        <a16:creationId xmlns:a16="http://schemas.microsoft.com/office/drawing/2014/main" id="{369BD94B-C27F-400F-ABFE-33A6FF845660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5" name="Rectangle 184">
                    <a:extLst>
                      <a:ext uri="{FF2B5EF4-FFF2-40B4-BE49-F238E27FC236}">
                        <a16:creationId xmlns:a16="http://schemas.microsoft.com/office/drawing/2014/main" id="{8D258813-8563-4641-96A5-C9F40030C52A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6" name="Rectangle 185">
                    <a:extLst>
                      <a:ext uri="{FF2B5EF4-FFF2-40B4-BE49-F238E27FC236}">
                        <a16:creationId xmlns:a16="http://schemas.microsoft.com/office/drawing/2014/main" id="{C6BA5EA1-FC4F-410E-92D8-748898FC9198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7" name="Rectangle 186">
                    <a:extLst>
                      <a:ext uri="{FF2B5EF4-FFF2-40B4-BE49-F238E27FC236}">
                        <a16:creationId xmlns:a16="http://schemas.microsoft.com/office/drawing/2014/main" id="{77A2BE5D-5F23-469C-83C6-AEB8DFB43B81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8" name="Rectangle 187">
                    <a:extLst>
                      <a:ext uri="{FF2B5EF4-FFF2-40B4-BE49-F238E27FC236}">
                        <a16:creationId xmlns:a16="http://schemas.microsoft.com/office/drawing/2014/main" id="{966ADA49-B618-4300-BE7F-180B65B7515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9" name="Rectangle 188">
                    <a:extLst>
                      <a:ext uri="{FF2B5EF4-FFF2-40B4-BE49-F238E27FC236}">
                        <a16:creationId xmlns:a16="http://schemas.microsoft.com/office/drawing/2014/main" id="{CC62D696-896D-4556-A8B3-F4285EF4E96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0" name="Rectangle 189">
                    <a:extLst>
                      <a:ext uri="{FF2B5EF4-FFF2-40B4-BE49-F238E27FC236}">
                        <a16:creationId xmlns:a16="http://schemas.microsoft.com/office/drawing/2014/main" id="{CE579027-D938-47E5-84B3-69AF21B567C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1" name="Rectangle 190">
                    <a:extLst>
                      <a:ext uri="{FF2B5EF4-FFF2-40B4-BE49-F238E27FC236}">
                        <a16:creationId xmlns:a16="http://schemas.microsoft.com/office/drawing/2014/main" id="{9C86D348-34D6-40D5-A400-A9D79511088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2" name="Rectangle 191">
                    <a:extLst>
                      <a:ext uri="{FF2B5EF4-FFF2-40B4-BE49-F238E27FC236}">
                        <a16:creationId xmlns:a16="http://schemas.microsoft.com/office/drawing/2014/main" id="{797E2F16-5924-45CB-A262-7CD4CC83319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3" name="Rectangle 192">
                    <a:extLst>
                      <a:ext uri="{FF2B5EF4-FFF2-40B4-BE49-F238E27FC236}">
                        <a16:creationId xmlns:a16="http://schemas.microsoft.com/office/drawing/2014/main" id="{CAE76090-6168-42E5-B077-DE45C73D4C5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4" name="Rectangle 193">
                    <a:extLst>
                      <a:ext uri="{FF2B5EF4-FFF2-40B4-BE49-F238E27FC236}">
                        <a16:creationId xmlns:a16="http://schemas.microsoft.com/office/drawing/2014/main" id="{2F79B842-A82B-486D-AEB5-25397FF5DE8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5" name="Rectangle 194">
                    <a:extLst>
                      <a:ext uri="{FF2B5EF4-FFF2-40B4-BE49-F238E27FC236}">
                        <a16:creationId xmlns:a16="http://schemas.microsoft.com/office/drawing/2014/main" id="{ADB98061-DA54-4CC5-97AC-6351E4A004F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6" name="Rectangle 195">
                    <a:extLst>
                      <a:ext uri="{FF2B5EF4-FFF2-40B4-BE49-F238E27FC236}">
                        <a16:creationId xmlns:a16="http://schemas.microsoft.com/office/drawing/2014/main" id="{2B7B9C59-930A-461D-A56D-0E457E25020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97" name="Rectangle 196">
                    <a:extLst>
                      <a:ext uri="{FF2B5EF4-FFF2-40B4-BE49-F238E27FC236}">
                        <a16:creationId xmlns:a16="http://schemas.microsoft.com/office/drawing/2014/main" id="{C754E0DE-55D2-4365-95AE-72EE0889926E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167" name="Group 166">
                  <a:extLst>
                    <a:ext uri="{FF2B5EF4-FFF2-40B4-BE49-F238E27FC236}">
                      <a16:creationId xmlns:a16="http://schemas.microsoft.com/office/drawing/2014/main" id="{DACCED97-217D-47B5-9440-59589E2C3973}"/>
                    </a:ext>
                  </a:extLst>
                </p:cNvPr>
                <p:cNvGrpSpPr/>
                <p:nvPr/>
              </p:nvGrpSpPr>
              <p:grpSpPr>
                <a:xfrm>
                  <a:off x="712787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168" name="Rectangle 167">
                    <a:extLst>
                      <a:ext uri="{FF2B5EF4-FFF2-40B4-BE49-F238E27FC236}">
                        <a16:creationId xmlns:a16="http://schemas.microsoft.com/office/drawing/2014/main" id="{C7B647E1-E732-44C1-AFE5-42FDB817E669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69" name="Rectangle 168">
                    <a:extLst>
                      <a:ext uri="{FF2B5EF4-FFF2-40B4-BE49-F238E27FC236}">
                        <a16:creationId xmlns:a16="http://schemas.microsoft.com/office/drawing/2014/main" id="{049D9C32-E8DC-4620-B822-500431F67B7E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0" name="Rectangle 169">
                    <a:extLst>
                      <a:ext uri="{FF2B5EF4-FFF2-40B4-BE49-F238E27FC236}">
                        <a16:creationId xmlns:a16="http://schemas.microsoft.com/office/drawing/2014/main" id="{5E1F39A9-D0CD-4F69-B6CC-B9750E602501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1" name="Rectangle 170">
                    <a:extLst>
                      <a:ext uri="{FF2B5EF4-FFF2-40B4-BE49-F238E27FC236}">
                        <a16:creationId xmlns:a16="http://schemas.microsoft.com/office/drawing/2014/main" id="{8A926C44-80B1-495C-8759-6F3728FF448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2" name="Rectangle 171">
                    <a:extLst>
                      <a:ext uri="{FF2B5EF4-FFF2-40B4-BE49-F238E27FC236}">
                        <a16:creationId xmlns:a16="http://schemas.microsoft.com/office/drawing/2014/main" id="{EDA502E6-70F4-42B3-A042-DB1480761A57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3" name="Rectangle 172">
                    <a:extLst>
                      <a:ext uri="{FF2B5EF4-FFF2-40B4-BE49-F238E27FC236}">
                        <a16:creationId xmlns:a16="http://schemas.microsoft.com/office/drawing/2014/main" id="{769B0FB6-09EA-48DC-B3DD-B0B8510CDAC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4" name="Rectangle 173">
                    <a:extLst>
                      <a:ext uri="{FF2B5EF4-FFF2-40B4-BE49-F238E27FC236}">
                        <a16:creationId xmlns:a16="http://schemas.microsoft.com/office/drawing/2014/main" id="{D0E65AC9-0C63-46B8-B4F0-29FC5056FDC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5" name="Rectangle 174">
                    <a:extLst>
                      <a:ext uri="{FF2B5EF4-FFF2-40B4-BE49-F238E27FC236}">
                        <a16:creationId xmlns:a16="http://schemas.microsoft.com/office/drawing/2014/main" id="{D1B62330-639D-4C18-A303-1343D1286FB3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6" name="Rectangle 175">
                    <a:extLst>
                      <a:ext uri="{FF2B5EF4-FFF2-40B4-BE49-F238E27FC236}">
                        <a16:creationId xmlns:a16="http://schemas.microsoft.com/office/drawing/2014/main" id="{E29EF7D7-EB28-42A4-A221-C5FB536A7CE2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7" name="Rectangle 176">
                    <a:extLst>
                      <a:ext uri="{FF2B5EF4-FFF2-40B4-BE49-F238E27FC236}">
                        <a16:creationId xmlns:a16="http://schemas.microsoft.com/office/drawing/2014/main" id="{A2BB6324-8139-436A-983A-634F6713B6C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8" name="Rectangle 177">
                    <a:extLst>
                      <a:ext uri="{FF2B5EF4-FFF2-40B4-BE49-F238E27FC236}">
                        <a16:creationId xmlns:a16="http://schemas.microsoft.com/office/drawing/2014/main" id="{C2529645-2830-447D-9721-BC436A003DD3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9" name="Rectangle 178">
                    <a:extLst>
                      <a:ext uri="{FF2B5EF4-FFF2-40B4-BE49-F238E27FC236}">
                        <a16:creationId xmlns:a16="http://schemas.microsoft.com/office/drawing/2014/main" id="{A8A5E0B0-3DB0-4113-8136-C72697162FA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0" name="Rectangle 179">
                    <a:extLst>
                      <a:ext uri="{FF2B5EF4-FFF2-40B4-BE49-F238E27FC236}">
                        <a16:creationId xmlns:a16="http://schemas.microsoft.com/office/drawing/2014/main" id="{9EF9BA61-1328-4D81-88A0-71D96277538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1" name="Rectangle 180">
                    <a:extLst>
                      <a:ext uri="{FF2B5EF4-FFF2-40B4-BE49-F238E27FC236}">
                        <a16:creationId xmlns:a16="http://schemas.microsoft.com/office/drawing/2014/main" id="{09EE33D1-6C00-4EA9-A576-AE1E9FDAA5A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82" name="Rectangle 181">
                    <a:extLst>
                      <a:ext uri="{FF2B5EF4-FFF2-40B4-BE49-F238E27FC236}">
                        <a16:creationId xmlns:a16="http://schemas.microsoft.com/office/drawing/2014/main" id="{26441D16-5249-47B8-8EC1-051C68075EAB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sp>
          <p:nvSpPr>
            <p:cNvPr id="621" name="Rectangle: Rounded Corners 620">
              <a:extLst>
                <a:ext uri="{FF2B5EF4-FFF2-40B4-BE49-F238E27FC236}">
                  <a16:creationId xmlns:a16="http://schemas.microsoft.com/office/drawing/2014/main" id="{75FAEEE9-8D7E-42BE-BC71-F66DC24E2380}"/>
                </a:ext>
              </a:extLst>
            </p:cNvPr>
            <p:cNvSpPr/>
            <p:nvPr/>
          </p:nvSpPr>
          <p:spPr>
            <a:xfrm>
              <a:off x="3571447" y="2362300"/>
              <a:ext cx="3247515" cy="2793900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3" name="TextBox 622">
              <a:extLst>
                <a:ext uri="{FF2B5EF4-FFF2-40B4-BE49-F238E27FC236}">
                  <a16:creationId xmlns:a16="http://schemas.microsoft.com/office/drawing/2014/main" id="{DCB4BFD3-588B-4CF0-B713-5F52EB6AB7C1}"/>
                </a:ext>
              </a:extLst>
            </p:cNvPr>
            <p:cNvSpPr txBox="1"/>
            <p:nvPr/>
          </p:nvSpPr>
          <p:spPr>
            <a:xfrm>
              <a:off x="4592150" y="2052683"/>
              <a:ext cx="1390124" cy="341632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>
                  <a:solidFill>
                    <a:schemeClr val="bg1"/>
                  </a:solidFill>
                </a:rPr>
                <a:t>MPI Rank 0</a:t>
              </a:r>
            </a:p>
          </p:txBody>
        </p:sp>
      </p:grpSp>
      <p:grpSp>
        <p:nvGrpSpPr>
          <p:cNvPr id="625" name="Group 624">
            <a:extLst>
              <a:ext uri="{FF2B5EF4-FFF2-40B4-BE49-F238E27FC236}">
                <a16:creationId xmlns:a16="http://schemas.microsoft.com/office/drawing/2014/main" id="{4DAF6CC5-9051-44BA-A1F8-92395C0F1388}"/>
              </a:ext>
            </a:extLst>
          </p:cNvPr>
          <p:cNvGrpSpPr/>
          <p:nvPr/>
        </p:nvGrpSpPr>
        <p:grpSpPr>
          <a:xfrm>
            <a:off x="6349028" y="2344398"/>
            <a:ext cx="3510133" cy="3103517"/>
            <a:chOff x="3571447" y="2052683"/>
            <a:chExt cx="3510133" cy="3103517"/>
          </a:xfrm>
        </p:grpSpPr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FBC8F4EC-5757-41D6-9192-F21524C59B62}"/>
                </a:ext>
              </a:extLst>
            </p:cNvPr>
            <p:cNvGrpSpPr/>
            <p:nvPr/>
          </p:nvGrpSpPr>
          <p:grpSpPr>
            <a:xfrm>
              <a:off x="3571447" y="2362561"/>
              <a:ext cx="1589407" cy="2126723"/>
              <a:chOff x="713946" y="1902190"/>
              <a:chExt cx="1589407" cy="2126723"/>
            </a:xfrm>
          </p:grpSpPr>
          <p:sp>
            <p:nvSpPr>
              <p:cNvPr id="791" name="Rounded Rectangle 876">
                <a:extLst>
                  <a:ext uri="{FF2B5EF4-FFF2-40B4-BE49-F238E27FC236}">
                    <a16:creationId xmlns:a16="http://schemas.microsoft.com/office/drawing/2014/main" id="{EFF96CD4-2636-4D33-BA19-E18A85E95AC3}"/>
                  </a:ext>
                </a:extLst>
              </p:cNvPr>
              <p:cNvSpPr/>
              <p:nvPr/>
            </p:nvSpPr>
            <p:spPr>
              <a:xfrm>
                <a:off x="825581" y="2177781"/>
                <a:ext cx="1396694" cy="1088966"/>
              </a:xfrm>
              <a:prstGeom prst="roundRect">
                <a:avLst>
                  <a:gd name="adj" fmla="val 10916"/>
                </a:avLst>
              </a:prstGeom>
              <a:gradFill rotWithShape="1">
                <a:gsLst>
                  <a:gs pos="1000">
                    <a:srgbClr val="007CB4"/>
                  </a:gs>
                  <a:gs pos="100000">
                    <a:srgbClr val="009CE0"/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" name="Rounded Rectangle 877">
                <a:extLst>
                  <a:ext uri="{FF2B5EF4-FFF2-40B4-BE49-F238E27FC236}">
                    <a16:creationId xmlns:a16="http://schemas.microsoft.com/office/drawing/2014/main" id="{E4D72BE9-5CB1-4578-B37B-738B59FCDA6E}"/>
                  </a:ext>
                </a:extLst>
              </p:cNvPr>
              <p:cNvSpPr/>
              <p:nvPr/>
            </p:nvSpPr>
            <p:spPr>
              <a:xfrm>
                <a:off x="848007" y="3537852"/>
                <a:ext cx="1407829" cy="491061"/>
              </a:xfrm>
              <a:prstGeom prst="roundRect">
                <a:avLst>
                  <a:gd name="adj" fmla="val 9194"/>
                </a:avLst>
              </a:prstGeom>
              <a:gradFill rotWithShape="1">
                <a:gsLst>
                  <a:gs pos="1000">
                    <a:srgbClr val="FFC000">
                      <a:lumMod val="75000"/>
                    </a:srgbClr>
                  </a:gs>
                  <a:gs pos="80000">
                    <a:srgbClr val="FFC000">
                      <a:lumMod val="60000"/>
                      <a:lumOff val="40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200" kern="0" dirty="0">
                    <a:solidFill>
                      <a:srgbClr val="FFFFFF"/>
                    </a:solidFill>
                    <a:latin typeface="Trebuchet MS"/>
                  </a:rPr>
                  <a:t>High Capacity Memory</a:t>
                </a:r>
              </a:p>
            </p:txBody>
          </p:sp>
          <p:sp>
            <p:nvSpPr>
              <p:cNvPr id="793" name="Rounded Rectangle 879">
                <a:extLst>
                  <a:ext uri="{FF2B5EF4-FFF2-40B4-BE49-F238E27FC236}">
                    <a16:creationId xmlns:a16="http://schemas.microsoft.com/office/drawing/2014/main" id="{CD2C7600-D25E-4A8B-981F-3DE4E342F179}"/>
                  </a:ext>
                </a:extLst>
              </p:cNvPr>
              <p:cNvSpPr/>
              <p:nvPr/>
            </p:nvSpPr>
            <p:spPr>
              <a:xfrm>
                <a:off x="960727" y="3096077"/>
                <a:ext cx="1172354" cy="212947"/>
              </a:xfrm>
              <a:prstGeom prst="roundRect">
                <a:avLst/>
              </a:prstGeom>
              <a:gradFill rotWithShape="1">
                <a:gsLst>
                  <a:gs pos="40000">
                    <a:srgbClr val="FFC000">
                      <a:lumMod val="75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200" kern="0" dirty="0">
                    <a:solidFill>
                      <a:srgbClr val="FFFFFF"/>
                    </a:solidFill>
                    <a:latin typeface="Trebuchet MS"/>
                  </a:rPr>
                  <a:t>Shared Cache</a:t>
                </a:r>
              </a:p>
            </p:txBody>
          </p:sp>
          <p:grpSp>
            <p:nvGrpSpPr>
              <p:cNvPr id="794" name="Group 793">
                <a:extLst>
                  <a:ext uri="{FF2B5EF4-FFF2-40B4-BE49-F238E27FC236}">
                    <a16:creationId xmlns:a16="http://schemas.microsoft.com/office/drawing/2014/main" id="{93EB559D-6AFD-42E5-B85E-1D73ADE3B5C4}"/>
                  </a:ext>
                </a:extLst>
              </p:cNvPr>
              <p:cNvGrpSpPr/>
              <p:nvPr/>
            </p:nvGrpSpPr>
            <p:grpSpPr>
              <a:xfrm>
                <a:off x="953244" y="2300730"/>
                <a:ext cx="1192088" cy="293930"/>
                <a:chOff x="3688215" y="1665279"/>
                <a:chExt cx="1436235" cy="354129"/>
              </a:xfrm>
            </p:grpSpPr>
            <p:grpSp>
              <p:nvGrpSpPr>
                <p:cNvPr id="871" name="Group 870">
                  <a:extLst>
                    <a:ext uri="{FF2B5EF4-FFF2-40B4-BE49-F238E27FC236}">
                      <a16:creationId xmlns:a16="http://schemas.microsoft.com/office/drawing/2014/main" id="{7F50C6BD-1C1A-4F27-B5BF-BC1535FF811F}"/>
                    </a:ext>
                  </a:extLst>
                </p:cNvPr>
                <p:cNvGrpSpPr/>
                <p:nvPr/>
              </p:nvGrpSpPr>
              <p:grpSpPr>
                <a:xfrm>
                  <a:off x="36882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927" name="Group 926">
                    <a:extLst>
                      <a:ext uri="{FF2B5EF4-FFF2-40B4-BE49-F238E27FC236}">
                        <a16:creationId xmlns:a16="http://schemas.microsoft.com/office/drawing/2014/main" id="{87CD77C6-F2BA-4571-93AB-87A1091EE32C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935" name="Rounded Rectangle 977">
                      <a:extLst>
                        <a:ext uri="{FF2B5EF4-FFF2-40B4-BE49-F238E27FC236}">
                          <a16:creationId xmlns:a16="http://schemas.microsoft.com/office/drawing/2014/main" id="{9F6F7B9A-1436-420B-8BDE-C26705CCB4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36" name="TextBox 935">
                      <a:extLst>
                        <a:ext uri="{FF2B5EF4-FFF2-40B4-BE49-F238E27FC236}">
                          <a16:creationId xmlns:a16="http://schemas.microsoft.com/office/drawing/2014/main" id="{3C026DD3-750C-4B67-8BD3-DA218CBC106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928" name="Group 927">
                    <a:extLst>
                      <a:ext uri="{FF2B5EF4-FFF2-40B4-BE49-F238E27FC236}">
                        <a16:creationId xmlns:a16="http://schemas.microsoft.com/office/drawing/2014/main" id="{EF88716B-8EFB-4265-8E83-60C79B66C820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929" name="Rounded Rectangle 971">
                      <a:extLst>
                        <a:ext uri="{FF2B5EF4-FFF2-40B4-BE49-F238E27FC236}">
                          <a16:creationId xmlns:a16="http://schemas.microsoft.com/office/drawing/2014/main" id="{E508B1AB-40F6-46D4-BEBB-88E1B62E64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930" name="Group 929">
                      <a:extLst>
                        <a:ext uri="{FF2B5EF4-FFF2-40B4-BE49-F238E27FC236}">
                          <a16:creationId xmlns:a16="http://schemas.microsoft.com/office/drawing/2014/main" id="{ABEAF5E7-C0AC-49D2-A098-FE2997DF67F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931" name="Rounded Rectangle 973">
                        <a:extLst>
                          <a:ext uri="{FF2B5EF4-FFF2-40B4-BE49-F238E27FC236}">
                            <a16:creationId xmlns:a16="http://schemas.microsoft.com/office/drawing/2014/main" id="{8A01AF0B-0F28-4189-9578-6B7C5BC8DC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32" name="Rounded Rectangle 974">
                        <a:extLst>
                          <a:ext uri="{FF2B5EF4-FFF2-40B4-BE49-F238E27FC236}">
                            <a16:creationId xmlns:a16="http://schemas.microsoft.com/office/drawing/2014/main" id="{0C8858D2-7716-4D33-AEA5-8B15F2ABB9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33" name="Rounded Rectangle 975">
                        <a:extLst>
                          <a:ext uri="{FF2B5EF4-FFF2-40B4-BE49-F238E27FC236}">
                            <a16:creationId xmlns:a16="http://schemas.microsoft.com/office/drawing/2014/main" id="{62874347-FDF0-4AA9-AA15-EFC573A166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34" name="Rounded Rectangle 976">
                        <a:extLst>
                          <a:ext uri="{FF2B5EF4-FFF2-40B4-BE49-F238E27FC236}">
                            <a16:creationId xmlns:a16="http://schemas.microsoft.com/office/drawing/2014/main" id="{8570129A-2034-477A-85AA-F02D3E3E47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2" name="Group 871">
                  <a:extLst>
                    <a:ext uri="{FF2B5EF4-FFF2-40B4-BE49-F238E27FC236}">
                      <a16:creationId xmlns:a16="http://schemas.microsoft.com/office/drawing/2014/main" id="{05358A11-E92C-4C08-A5D1-AE1D3293155F}"/>
                    </a:ext>
                  </a:extLst>
                </p:cNvPr>
                <p:cNvGrpSpPr/>
                <p:nvPr/>
              </p:nvGrpSpPr>
              <p:grpSpPr>
                <a:xfrm>
                  <a:off x="39263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917" name="Group 916">
                    <a:extLst>
                      <a:ext uri="{FF2B5EF4-FFF2-40B4-BE49-F238E27FC236}">
                        <a16:creationId xmlns:a16="http://schemas.microsoft.com/office/drawing/2014/main" id="{F5D5F227-DAD9-4372-9BBB-5BACF1107FB6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925" name="Rounded Rectangle 967">
                      <a:extLst>
                        <a:ext uri="{FF2B5EF4-FFF2-40B4-BE49-F238E27FC236}">
                          <a16:creationId xmlns:a16="http://schemas.microsoft.com/office/drawing/2014/main" id="{D81D8EE8-9D1E-4229-922A-F6EDE5A016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26" name="TextBox 925">
                      <a:extLst>
                        <a:ext uri="{FF2B5EF4-FFF2-40B4-BE49-F238E27FC236}">
                          <a16:creationId xmlns:a16="http://schemas.microsoft.com/office/drawing/2014/main" id="{7143261F-F2DE-49DC-9F3A-99BA3F4BC6F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918" name="Group 917">
                    <a:extLst>
                      <a:ext uri="{FF2B5EF4-FFF2-40B4-BE49-F238E27FC236}">
                        <a16:creationId xmlns:a16="http://schemas.microsoft.com/office/drawing/2014/main" id="{850862A6-25B1-4760-B43E-01C06970A061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919" name="Rounded Rectangle 961">
                      <a:extLst>
                        <a:ext uri="{FF2B5EF4-FFF2-40B4-BE49-F238E27FC236}">
                          <a16:creationId xmlns:a16="http://schemas.microsoft.com/office/drawing/2014/main" id="{E3CD0D4C-328D-4293-A004-DC8B61F3CB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920" name="Group 919">
                      <a:extLst>
                        <a:ext uri="{FF2B5EF4-FFF2-40B4-BE49-F238E27FC236}">
                          <a16:creationId xmlns:a16="http://schemas.microsoft.com/office/drawing/2014/main" id="{FE97F910-3D26-4D57-8F90-209ED4FA37B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921" name="Rounded Rectangle 963">
                        <a:extLst>
                          <a:ext uri="{FF2B5EF4-FFF2-40B4-BE49-F238E27FC236}">
                            <a16:creationId xmlns:a16="http://schemas.microsoft.com/office/drawing/2014/main" id="{BA782EAE-7983-49F8-A248-D864F65A08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22" name="Rounded Rectangle 964">
                        <a:extLst>
                          <a:ext uri="{FF2B5EF4-FFF2-40B4-BE49-F238E27FC236}">
                            <a16:creationId xmlns:a16="http://schemas.microsoft.com/office/drawing/2014/main" id="{C9EEA463-8945-48FB-8558-2F81BB7A48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23" name="Rounded Rectangle 965">
                        <a:extLst>
                          <a:ext uri="{FF2B5EF4-FFF2-40B4-BE49-F238E27FC236}">
                            <a16:creationId xmlns:a16="http://schemas.microsoft.com/office/drawing/2014/main" id="{8BF39126-35E1-45E8-B3CE-6724D03D61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24" name="Rounded Rectangle 966">
                        <a:extLst>
                          <a:ext uri="{FF2B5EF4-FFF2-40B4-BE49-F238E27FC236}">
                            <a16:creationId xmlns:a16="http://schemas.microsoft.com/office/drawing/2014/main" id="{FC905B9A-B43B-405A-8490-6E779BB5881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3" name="Group 872">
                  <a:extLst>
                    <a:ext uri="{FF2B5EF4-FFF2-40B4-BE49-F238E27FC236}">
                      <a16:creationId xmlns:a16="http://schemas.microsoft.com/office/drawing/2014/main" id="{3315E0B9-2F3B-47BB-99F8-5D3FDAFEEA68}"/>
                    </a:ext>
                  </a:extLst>
                </p:cNvPr>
                <p:cNvGrpSpPr/>
                <p:nvPr/>
              </p:nvGrpSpPr>
              <p:grpSpPr>
                <a:xfrm>
                  <a:off x="416129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907" name="Group 906">
                    <a:extLst>
                      <a:ext uri="{FF2B5EF4-FFF2-40B4-BE49-F238E27FC236}">
                        <a16:creationId xmlns:a16="http://schemas.microsoft.com/office/drawing/2014/main" id="{FDD6C79B-EBCA-4C87-A3F7-83AA26535973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915" name="Rounded Rectangle 957">
                      <a:extLst>
                        <a:ext uri="{FF2B5EF4-FFF2-40B4-BE49-F238E27FC236}">
                          <a16:creationId xmlns:a16="http://schemas.microsoft.com/office/drawing/2014/main" id="{8337E682-7079-4438-B7B9-04D63C1A66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16" name="TextBox 915">
                      <a:extLst>
                        <a:ext uri="{FF2B5EF4-FFF2-40B4-BE49-F238E27FC236}">
                          <a16:creationId xmlns:a16="http://schemas.microsoft.com/office/drawing/2014/main" id="{810D65A9-9FBD-426B-9A3C-B70567230C3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908" name="Group 907">
                    <a:extLst>
                      <a:ext uri="{FF2B5EF4-FFF2-40B4-BE49-F238E27FC236}">
                        <a16:creationId xmlns:a16="http://schemas.microsoft.com/office/drawing/2014/main" id="{A1F39817-DB16-48A6-9129-ABE585E5BD0E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909" name="Rounded Rectangle 951">
                      <a:extLst>
                        <a:ext uri="{FF2B5EF4-FFF2-40B4-BE49-F238E27FC236}">
                          <a16:creationId xmlns:a16="http://schemas.microsoft.com/office/drawing/2014/main" id="{93B8CDA2-3888-450C-9B23-1B03EC4108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910" name="Group 909">
                      <a:extLst>
                        <a:ext uri="{FF2B5EF4-FFF2-40B4-BE49-F238E27FC236}">
                          <a16:creationId xmlns:a16="http://schemas.microsoft.com/office/drawing/2014/main" id="{065511BF-5E3A-4058-9DEE-752BB5B36B2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911" name="Rounded Rectangle 953">
                        <a:extLst>
                          <a:ext uri="{FF2B5EF4-FFF2-40B4-BE49-F238E27FC236}">
                            <a16:creationId xmlns:a16="http://schemas.microsoft.com/office/drawing/2014/main" id="{FE343101-6C5D-495A-88F3-7926F409CB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12" name="Rounded Rectangle 954">
                        <a:extLst>
                          <a:ext uri="{FF2B5EF4-FFF2-40B4-BE49-F238E27FC236}">
                            <a16:creationId xmlns:a16="http://schemas.microsoft.com/office/drawing/2014/main" id="{CA471D02-5E10-4D77-B88F-F6CB22CBD0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13" name="Rounded Rectangle 955">
                        <a:extLst>
                          <a:ext uri="{FF2B5EF4-FFF2-40B4-BE49-F238E27FC236}">
                            <a16:creationId xmlns:a16="http://schemas.microsoft.com/office/drawing/2014/main" id="{913C7AB8-CA45-4F43-BFEA-9259CC95657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14" name="Rounded Rectangle 956">
                        <a:extLst>
                          <a:ext uri="{FF2B5EF4-FFF2-40B4-BE49-F238E27FC236}">
                            <a16:creationId xmlns:a16="http://schemas.microsoft.com/office/drawing/2014/main" id="{FA1C1759-6F20-45DE-B228-220CF77880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4" name="Group 873">
                  <a:extLst>
                    <a:ext uri="{FF2B5EF4-FFF2-40B4-BE49-F238E27FC236}">
                      <a16:creationId xmlns:a16="http://schemas.microsoft.com/office/drawing/2014/main" id="{8E64B575-8DEC-4EEF-A0FF-435F86AEBB54}"/>
                    </a:ext>
                  </a:extLst>
                </p:cNvPr>
                <p:cNvGrpSpPr/>
                <p:nvPr/>
              </p:nvGrpSpPr>
              <p:grpSpPr>
                <a:xfrm>
                  <a:off x="43994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97" name="Group 896">
                    <a:extLst>
                      <a:ext uri="{FF2B5EF4-FFF2-40B4-BE49-F238E27FC236}">
                        <a16:creationId xmlns:a16="http://schemas.microsoft.com/office/drawing/2014/main" id="{D4598794-1194-43CC-848A-071B442977B6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905" name="Rounded Rectangle 947">
                      <a:extLst>
                        <a:ext uri="{FF2B5EF4-FFF2-40B4-BE49-F238E27FC236}">
                          <a16:creationId xmlns:a16="http://schemas.microsoft.com/office/drawing/2014/main" id="{CE9DF728-D486-410C-8CCA-6706635C85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06" name="TextBox 905">
                      <a:extLst>
                        <a:ext uri="{FF2B5EF4-FFF2-40B4-BE49-F238E27FC236}">
                          <a16:creationId xmlns:a16="http://schemas.microsoft.com/office/drawing/2014/main" id="{A95D551D-E528-4D97-82D1-A7ADE4A344E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98" name="Group 897">
                    <a:extLst>
                      <a:ext uri="{FF2B5EF4-FFF2-40B4-BE49-F238E27FC236}">
                        <a16:creationId xmlns:a16="http://schemas.microsoft.com/office/drawing/2014/main" id="{81D6BD88-4563-4ED5-9DA4-5937985DB6FE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99" name="Rounded Rectangle 941">
                      <a:extLst>
                        <a:ext uri="{FF2B5EF4-FFF2-40B4-BE49-F238E27FC236}">
                          <a16:creationId xmlns:a16="http://schemas.microsoft.com/office/drawing/2014/main" id="{C4FBAF92-67BE-4962-8488-19CC1F7526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900" name="Group 899">
                      <a:extLst>
                        <a:ext uri="{FF2B5EF4-FFF2-40B4-BE49-F238E27FC236}">
                          <a16:creationId xmlns:a16="http://schemas.microsoft.com/office/drawing/2014/main" id="{8AAAA96D-8C55-4D1F-B591-AC4DF548A13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901" name="Rounded Rectangle 943">
                        <a:extLst>
                          <a:ext uri="{FF2B5EF4-FFF2-40B4-BE49-F238E27FC236}">
                            <a16:creationId xmlns:a16="http://schemas.microsoft.com/office/drawing/2014/main" id="{554AB828-0ECB-4680-A93F-AB94B7D838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02" name="Rounded Rectangle 944">
                        <a:extLst>
                          <a:ext uri="{FF2B5EF4-FFF2-40B4-BE49-F238E27FC236}">
                            <a16:creationId xmlns:a16="http://schemas.microsoft.com/office/drawing/2014/main" id="{942995F5-9A09-4B15-B7D1-11ECA7FA89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03" name="Rounded Rectangle 945">
                        <a:extLst>
                          <a:ext uri="{FF2B5EF4-FFF2-40B4-BE49-F238E27FC236}">
                            <a16:creationId xmlns:a16="http://schemas.microsoft.com/office/drawing/2014/main" id="{4BA5666D-594D-4699-A189-DC5E3D7D19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904" name="Rounded Rectangle 946">
                        <a:extLst>
                          <a:ext uri="{FF2B5EF4-FFF2-40B4-BE49-F238E27FC236}">
                            <a16:creationId xmlns:a16="http://schemas.microsoft.com/office/drawing/2014/main" id="{3333606A-C4F5-45E5-B6C0-DC7B91C312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5" name="Group 874">
                  <a:extLst>
                    <a:ext uri="{FF2B5EF4-FFF2-40B4-BE49-F238E27FC236}">
                      <a16:creationId xmlns:a16="http://schemas.microsoft.com/office/drawing/2014/main" id="{0860AB70-649E-471A-88E9-3C0030F42A2F}"/>
                    </a:ext>
                  </a:extLst>
                </p:cNvPr>
                <p:cNvGrpSpPr/>
                <p:nvPr/>
              </p:nvGrpSpPr>
              <p:grpSpPr>
                <a:xfrm>
                  <a:off x="46375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87" name="Group 886">
                    <a:extLst>
                      <a:ext uri="{FF2B5EF4-FFF2-40B4-BE49-F238E27FC236}">
                        <a16:creationId xmlns:a16="http://schemas.microsoft.com/office/drawing/2014/main" id="{7138C58A-5582-458E-80C2-071F515758F4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95" name="Rounded Rectangle 937">
                      <a:extLst>
                        <a:ext uri="{FF2B5EF4-FFF2-40B4-BE49-F238E27FC236}">
                          <a16:creationId xmlns:a16="http://schemas.microsoft.com/office/drawing/2014/main" id="{A1493102-3A17-4E8C-BC5B-0AC23DB7AE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96" name="TextBox 895">
                      <a:extLst>
                        <a:ext uri="{FF2B5EF4-FFF2-40B4-BE49-F238E27FC236}">
                          <a16:creationId xmlns:a16="http://schemas.microsoft.com/office/drawing/2014/main" id="{B3ED2A14-D24A-4A07-8F73-80F21D05E52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88" name="Group 887">
                    <a:extLst>
                      <a:ext uri="{FF2B5EF4-FFF2-40B4-BE49-F238E27FC236}">
                        <a16:creationId xmlns:a16="http://schemas.microsoft.com/office/drawing/2014/main" id="{DA792A03-C186-421C-88D4-BDA598EA92A5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89" name="Rounded Rectangle 931">
                      <a:extLst>
                        <a:ext uri="{FF2B5EF4-FFF2-40B4-BE49-F238E27FC236}">
                          <a16:creationId xmlns:a16="http://schemas.microsoft.com/office/drawing/2014/main" id="{871A990B-0683-401E-AA90-A75C106931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90" name="Group 889">
                      <a:extLst>
                        <a:ext uri="{FF2B5EF4-FFF2-40B4-BE49-F238E27FC236}">
                          <a16:creationId xmlns:a16="http://schemas.microsoft.com/office/drawing/2014/main" id="{32779BE1-6B13-45F5-9F02-FFB294AFA2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91" name="Rounded Rectangle 933">
                        <a:extLst>
                          <a:ext uri="{FF2B5EF4-FFF2-40B4-BE49-F238E27FC236}">
                            <a16:creationId xmlns:a16="http://schemas.microsoft.com/office/drawing/2014/main" id="{8A11110C-941D-454F-AB53-5D2134926A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92" name="Rounded Rectangle 934">
                        <a:extLst>
                          <a:ext uri="{FF2B5EF4-FFF2-40B4-BE49-F238E27FC236}">
                            <a16:creationId xmlns:a16="http://schemas.microsoft.com/office/drawing/2014/main" id="{6E2531D5-9DC9-443B-8AA9-B363EF4281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93" name="Rounded Rectangle 935">
                        <a:extLst>
                          <a:ext uri="{FF2B5EF4-FFF2-40B4-BE49-F238E27FC236}">
                            <a16:creationId xmlns:a16="http://schemas.microsoft.com/office/drawing/2014/main" id="{A52E333A-3C53-452C-BE31-151FEB182EB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94" name="Rounded Rectangle 936">
                        <a:extLst>
                          <a:ext uri="{FF2B5EF4-FFF2-40B4-BE49-F238E27FC236}">
                            <a16:creationId xmlns:a16="http://schemas.microsoft.com/office/drawing/2014/main" id="{D1A9970B-2909-40E1-89A8-5EDF303C59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76" name="Group 875">
                  <a:extLst>
                    <a:ext uri="{FF2B5EF4-FFF2-40B4-BE49-F238E27FC236}">
                      <a16:creationId xmlns:a16="http://schemas.microsoft.com/office/drawing/2014/main" id="{D36B17E7-B023-475A-8F92-A26BB4A9D79E}"/>
                    </a:ext>
                  </a:extLst>
                </p:cNvPr>
                <p:cNvGrpSpPr/>
                <p:nvPr/>
              </p:nvGrpSpPr>
              <p:grpSpPr>
                <a:xfrm>
                  <a:off x="487566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77" name="Group 876">
                    <a:extLst>
                      <a:ext uri="{FF2B5EF4-FFF2-40B4-BE49-F238E27FC236}">
                        <a16:creationId xmlns:a16="http://schemas.microsoft.com/office/drawing/2014/main" id="{83B3860F-B8B6-4451-B468-D36F5EA4FFBA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85" name="Rounded Rectangle 927">
                      <a:extLst>
                        <a:ext uri="{FF2B5EF4-FFF2-40B4-BE49-F238E27FC236}">
                          <a16:creationId xmlns:a16="http://schemas.microsoft.com/office/drawing/2014/main" id="{9DFAD70F-B4B9-4644-9F6B-14C9E92D66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86" name="TextBox 885">
                      <a:extLst>
                        <a:ext uri="{FF2B5EF4-FFF2-40B4-BE49-F238E27FC236}">
                          <a16:creationId xmlns:a16="http://schemas.microsoft.com/office/drawing/2014/main" id="{4218A312-34F4-498D-A695-1245CBF8155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78" name="Group 877">
                    <a:extLst>
                      <a:ext uri="{FF2B5EF4-FFF2-40B4-BE49-F238E27FC236}">
                        <a16:creationId xmlns:a16="http://schemas.microsoft.com/office/drawing/2014/main" id="{951F4960-9656-4087-89DE-891C68A29ED5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79" name="Rounded Rectangle 921">
                      <a:extLst>
                        <a:ext uri="{FF2B5EF4-FFF2-40B4-BE49-F238E27FC236}">
                          <a16:creationId xmlns:a16="http://schemas.microsoft.com/office/drawing/2014/main" id="{220090FD-88FD-480D-92E1-21159F6DF2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80" name="Group 879">
                      <a:extLst>
                        <a:ext uri="{FF2B5EF4-FFF2-40B4-BE49-F238E27FC236}">
                          <a16:creationId xmlns:a16="http://schemas.microsoft.com/office/drawing/2014/main" id="{E9610C18-2530-46F5-8296-BC3382210E2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81" name="Rounded Rectangle 923">
                        <a:extLst>
                          <a:ext uri="{FF2B5EF4-FFF2-40B4-BE49-F238E27FC236}">
                            <a16:creationId xmlns:a16="http://schemas.microsoft.com/office/drawing/2014/main" id="{55344B5E-34FC-40E9-870A-B74D6961778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82" name="Rounded Rectangle 924">
                        <a:extLst>
                          <a:ext uri="{FF2B5EF4-FFF2-40B4-BE49-F238E27FC236}">
                            <a16:creationId xmlns:a16="http://schemas.microsoft.com/office/drawing/2014/main" id="{D810AB50-9709-4DA5-B76D-2E651B7E85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83" name="Rounded Rectangle 925">
                        <a:extLst>
                          <a:ext uri="{FF2B5EF4-FFF2-40B4-BE49-F238E27FC236}">
                            <a16:creationId xmlns:a16="http://schemas.microsoft.com/office/drawing/2014/main" id="{8129BF58-E9F8-4317-9AA2-F51D2D7DEC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84" name="Rounded Rectangle 926">
                        <a:extLst>
                          <a:ext uri="{FF2B5EF4-FFF2-40B4-BE49-F238E27FC236}">
                            <a16:creationId xmlns:a16="http://schemas.microsoft.com/office/drawing/2014/main" id="{66FDB328-C60D-48F9-A2EE-3DF2A813B3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795" name="Group 794">
                <a:extLst>
                  <a:ext uri="{FF2B5EF4-FFF2-40B4-BE49-F238E27FC236}">
                    <a16:creationId xmlns:a16="http://schemas.microsoft.com/office/drawing/2014/main" id="{1C54740A-DAD7-4741-B5B0-82213DD83E70}"/>
                  </a:ext>
                </a:extLst>
              </p:cNvPr>
              <p:cNvGrpSpPr/>
              <p:nvPr/>
            </p:nvGrpSpPr>
            <p:grpSpPr>
              <a:xfrm>
                <a:off x="953244" y="2627755"/>
                <a:ext cx="1192088" cy="293930"/>
                <a:chOff x="3688215" y="1665279"/>
                <a:chExt cx="1436235" cy="354129"/>
              </a:xfrm>
            </p:grpSpPr>
            <p:grpSp>
              <p:nvGrpSpPr>
                <p:cNvPr id="805" name="Group 804">
                  <a:extLst>
                    <a:ext uri="{FF2B5EF4-FFF2-40B4-BE49-F238E27FC236}">
                      <a16:creationId xmlns:a16="http://schemas.microsoft.com/office/drawing/2014/main" id="{651E5BBC-8811-4C35-9096-411992174FE9}"/>
                    </a:ext>
                  </a:extLst>
                </p:cNvPr>
                <p:cNvGrpSpPr/>
                <p:nvPr/>
              </p:nvGrpSpPr>
              <p:grpSpPr>
                <a:xfrm>
                  <a:off x="36882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61" name="Group 860">
                    <a:extLst>
                      <a:ext uri="{FF2B5EF4-FFF2-40B4-BE49-F238E27FC236}">
                        <a16:creationId xmlns:a16="http://schemas.microsoft.com/office/drawing/2014/main" id="{B8E2DCC8-B3F1-4D15-929B-1EEBF163AC8B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69" name="Rounded Rectangle 1044">
                      <a:extLst>
                        <a:ext uri="{FF2B5EF4-FFF2-40B4-BE49-F238E27FC236}">
                          <a16:creationId xmlns:a16="http://schemas.microsoft.com/office/drawing/2014/main" id="{DCBC777C-8488-4B57-8077-93675CA549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70" name="TextBox 869">
                      <a:extLst>
                        <a:ext uri="{FF2B5EF4-FFF2-40B4-BE49-F238E27FC236}">
                          <a16:creationId xmlns:a16="http://schemas.microsoft.com/office/drawing/2014/main" id="{297EB81B-E315-41B1-A0A0-D430F8792F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62" name="Group 861">
                    <a:extLst>
                      <a:ext uri="{FF2B5EF4-FFF2-40B4-BE49-F238E27FC236}">
                        <a16:creationId xmlns:a16="http://schemas.microsoft.com/office/drawing/2014/main" id="{66C7E0F5-5ADE-497D-879C-60C0CBAB5848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63" name="Rounded Rectangle 1038">
                      <a:extLst>
                        <a:ext uri="{FF2B5EF4-FFF2-40B4-BE49-F238E27FC236}">
                          <a16:creationId xmlns:a16="http://schemas.microsoft.com/office/drawing/2014/main" id="{C8EFD223-26BD-4DB3-9B86-46353DCE09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64" name="Group 863">
                      <a:extLst>
                        <a:ext uri="{FF2B5EF4-FFF2-40B4-BE49-F238E27FC236}">
                          <a16:creationId xmlns:a16="http://schemas.microsoft.com/office/drawing/2014/main" id="{337A868B-944D-46C4-982A-64CA3EEDB53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65" name="Rounded Rectangle 1040">
                        <a:extLst>
                          <a:ext uri="{FF2B5EF4-FFF2-40B4-BE49-F238E27FC236}">
                            <a16:creationId xmlns:a16="http://schemas.microsoft.com/office/drawing/2014/main" id="{44E02CBD-45A9-417B-A3E4-EC0DCAE0AA0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66" name="Rounded Rectangle 1041">
                        <a:extLst>
                          <a:ext uri="{FF2B5EF4-FFF2-40B4-BE49-F238E27FC236}">
                            <a16:creationId xmlns:a16="http://schemas.microsoft.com/office/drawing/2014/main" id="{930C922E-BFF6-4344-BF4E-DC14A1A6D80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67" name="Rounded Rectangle 1042">
                        <a:extLst>
                          <a:ext uri="{FF2B5EF4-FFF2-40B4-BE49-F238E27FC236}">
                            <a16:creationId xmlns:a16="http://schemas.microsoft.com/office/drawing/2014/main" id="{E9788506-F28D-4654-8A0B-9BCD172A5D7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68" name="Rounded Rectangle 1043">
                        <a:extLst>
                          <a:ext uri="{FF2B5EF4-FFF2-40B4-BE49-F238E27FC236}">
                            <a16:creationId xmlns:a16="http://schemas.microsoft.com/office/drawing/2014/main" id="{F9064996-FC84-41B9-A072-E1899ED723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06" name="Group 805">
                  <a:extLst>
                    <a:ext uri="{FF2B5EF4-FFF2-40B4-BE49-F238E27FC236}">
                      <a16:creationId xmlns:a16="http://schemas.microsoft.com/office/drawing/2014/main" id="{B6BF730C-1A4D-4453-908D-89E581B28081}"/>
                    </a:ext>
                  </a:extLst>
                </p:cNvPr>
                <p:cNvGrpSpPr/>
                <p:nvPr/>
              </p:nvGrpSpPr>
              <p:grpSpPr>
                <a:xfrm>
                  <a:off x="39263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51" name="Group 850">
                    <a:extLst>
                      <a:ext uri="{FF2B5EF4-FFF2-40B4-BE49-F238E27FC236}">
                        <a16:creationId xmlns:a16="http://schemas.microsoft.com/office/drawing/2014/main" id="{133DF748-5E31-4029-ADA2-9507C48F9598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59" name="Rounded Rectangle 1034">
                      <a:extLst>
                        <a:ext uri="{FF2B5EF4-FFF2-40B4-BE49-F238E27FC236}">
                          <a16:creationId xmlns:a16="http://schemas.microsoft.com/office/drawing/2014/main" id="{8624D4BA-EE67-46E5-9020-5A7658302D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60" name="TextBox 859">
                      <a:extLst>
                        <a:ext uri="{FF2B5EF4-FFF2-40B4-BE49-F238E27FC236}">
                          <a16:creationId xmlns:a16="http://schemas.microsoft.com/office/drawing/2014/main" id="{F8A6019C-7A21-4BE8-A9D2-4F900BD1A54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52" name="Group 851">
                    <a:extLst>
                      <a:ext uri="{FF2B5EF4-FFF2-40B4-BE49-F238E27FC236}">
                        <a16:creationId xmlns:a16="http://schemas.microsoft.com/office/drawing/2014/main" id="{53CBEA59-D535-440D-AEF2-5221B20E87E6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53" name="Rounded Rectangle 1028">
                      <a:extLst>
                        <a:ext uri="{FF2B5EF4-FFF2-40B4-BE49-F238E27FC236}">
                          <a16:creationId xmlns:a16="http://schemas.microsoft.com/office/drawing/2014/main" id="{AB56CB5C-2D26-45C8-B7FF-5673D5A0D2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54" name="Group 853">
                      <a:extLst>
                        <a:ext uri="{FF2B5EF4-FFF2-40B4-BE49-F238E27FC236}">
                          <a16:creationId xmlns:a16="http://schemas.microsoft.com/office/drawing/2014/main" id="{5DD5F7AD-EFAC-4DC5-AF78-D97DAAC381A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55" name="Rounded Rectangle 1030">
                        <a:extLst>
                          <a:ext uri="{FF2B5EF4-FFF2-40B4-BE49-F238E27FC236}">
                            <a16:creationId xmlns:a16="http://schemas.microsoft.com/office/drawing/2014/main" id="{F7C5F30F-E7C4-41E7-8EA9-EDF2D3DF32F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56" name="Rounded Rectangle 1031">
                        <a:extLst>
                          <a:ext uri="{FF2B5EF4-FFF2-40B4-BE49-F238E27FC236}">
                            <a16:creationId xmlns:a16="http://schemas.microsoft.com/office/drawing/2014/main" id="{B079AD28-C56F-4CF7-B56C-515705994E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57" name="Rounded Rectangle 1032">
                        <a:extLst>
                          <a:ext uri="{FF2B5EF4-FFF2-40B4-BE49-F238E27FC236}">
                            <a16:creationId xmlns:a16="http://schemas.microsoft.com/office/drawing/2014/main" id="{725DCB27-16AF-48B9-B780-A043EC1837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58" name="Rounded Rectangle 1033">
                        <a:extLst>
                          <a:ext uri="{FF2B5EF4-FFF2-40B4-BE49-F238E27FC236}">
                            <a16:creationId xmlns:a16="http://schemas.microsoft.com/office/drawing/2014/main" id="{92DAC765-5A57-4640-A0FA-496634948C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07" name="Group 806">
                  <a:extLst>
                    <a:ext uri="{FF2B5EF4-FFF2-40B4-BE49-F238E27FC236}">
                      <a16:creationId xmlns:a16="http://schemas.microsoft.com/office/drawing/2014/main" id="{469A6A68-2776-4602-9976-EB35DBC74330}"/>
                    </a:ext>
                  </a:extLst>
                </p:cNvPr>
                <p:cNvGrpSpPr/>
                <p:nvPr/>
              </p:nvGrpSpPr>
              <p:grpSpPr>
                <a:xfrm>
                  <a:off x="416129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41" name="Group 840">
                    <a:extLst>
                      <a:ext uri="{FF2B5EF4-FFF2-40B4-BE49-F238E27FC236}">
                        <a16:creationId xmlns:a16="http://schemas.microsoft.com/office/drawing/2014/main" id="{3EA1B69F-3D08-4B7B-93EA-FE5D1F34B3F2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49" name="Rounded Rectangle 1024">
                      <a:extLst>
                        <a:ext uri="{FF2B5EF4-FFF2-40B4-BE49-F238E27FC236}">
                          <a16:creationId xmlns:a16="http://schemas.microsoft.com/office/drawing/2014/main" id="{63E59DD4-0A6E-47BA-9AB6-A4E617B32E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50" name="TextBox 849">
                      <a:extLst>
                        <a:ext uri="{FF2B5EF4-FFF2-40B4-BE49-F238E27FC236}">
                          <a16:creationId xmlns:a16="http://schemas.microsoft.com/office/drawing/2014/main" id="{9D9CCBF9-0AA0-4FA2-9591-24704F5E7F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42" name="Group 841">
                    <a:extLst>
                      <a:ext uri="{FF2B5EF4-FFF2-40B4-BE49-F238E27FC236}">
                        <a16:creationId xmlns:a16="http://schemas.microsoft.com/office/drawing/2014/main" id="{A94494E8-D336-4BD4-8282-D732E40028F4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43" name="Rounded Rectangle 1018">
                      <a:extLst>
                        <a:ext uri="{FF2B5EF4-FFF2-40B4-BE49-F238E27FC236}">
                          <a16:creationId xmlns:a16="http://schemas.microsoft.com/office/drawing/2014/main" id="{4170375F-9A2A-49E0-8177-CBF3D02ECF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44" name="Group 843">
                      <a:extLst>
                        <a:ext uri="{FF2B5EF4-FFF2-40B4-BE49-F238E27FC236}">
                          <a16:creationId xmlns:a16="http://schemas.microsoft.com/office/drawing/2014/main" id="{6C63F744-3C37-42E2-8FD2-21EF63390CB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45" name="Rounded Rectangle 1020">
                        <a:extLst>
                          <a:ext uri="{FF2B5EF4-FFF2-40B4-BE49-F238E27FC236}">
                            <a16:creationId xmlns:a16="http://schemas.microsoft.com/office/drawing/2014/main" id="{8C32F96B-6A66-46C9-AA4E-C5A43683A97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46" name="Rounded Rectangle 1021">
                        <a:extLst>
                          <a:ext uri="{FF2B5EF4-FFF2-40B4-BE49-F238E27FC236}">
                            <a16:creationId xmlns:a16="http://schemas.microsoft.com/office/drawing/2014/main" id="{E351DCA3-4E98-4F81-A756-DB2D612A573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47" name="Rounded Rectangle 1022">
                        <a:extLst>
                          <a:ext uri="{FF2B5EF4-FFF2-40B4-BE49-F238E27FC236}">
                            <a16:creationId xmlns:a16="http://schemas.microsoft.com/office/drawing/2014/main" id="{DAA95010-46A5-4D08-ACE8-1ED540FB292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48" name="Rounded Rectangle 1023">
                        <a:extLst>
                          <a:ext uri="{FF2B5EF4-FFF2-40B4-BE49-F238E27FC236}">
                            <a16:creationId xmlns:a16="http://schemas.microsoft.com/office/drawing/2014/main" id="{66FF12AA-3E8D-4B3E-9279-51991C745F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08" name="Group 807">
                  <a:extLst>
                    <a:ext uri="{FF2B5EF4-FFF2-40B4-BE49-F238E27FC236}">
                      <a16:creationId xmlns:a16="http://schemas.microsoft.com/office/drawing/2014/main" id="{8CD43CD9-1F91-4424-8488-FB910144457D}"/>
                    </a:ext>
                  </a:extLst>
                </p:cNvPr>
                <p:cNvGrpSpPr/>
                <p:nvPr/>
              </p:nvGrpSpPr>
              <p:grpSpPr>
                <a:xfrm>
                  <a:off x="439941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31" name="Group 830">
                    <a:extLst>
                      <a:ext uri="{FF2B5EF4-FFF2-40B4-BE49-F238E27FC236}">
                        <a16:creationId xmlns:a16="http://schemas.microsoft.com/office/drawing/2014/main" id="{E3F458F1-CE18-484B-95B4-2ADABB17E630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39" name="Rounded Rectangle 1014">
                      <a:extLst>
                        <a:ext uri="{FF2B5EF4-FFF2-40B4-BE49-F238E27FC236}">
                          <a16:creationId xmlns:a16="http://schemas.microsoft.com/office/drawing/2014/main" id="{427C3673-8BA8-4E4D-80B4-C75CFAFF4A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40" name="TextBox 839">
                      <a:extLst>
                        <a:ext uri="{FF2B5EF4-FFF2-40B4-BE49-F238E27FC236}">
                          <a16:creationId xmlns:a16="http://schemas.microsoft.com/office/drawing/2014/main" id="{0D3F8EBE-3C46-4AEF-89D8-91DFD33087E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32" name="Group 831">
                    <a:extLst>
                      <a:ext uri="{FF2B5EF4-FFF2-40B4-BE49-F238E27FC236}">
                        <a16:creationId xmlns:a16="http://schemas.microsoft.com/office/drawing/2014/main" id="{6EAF132A-2637-44E5-B5DA-5F5ACB27D8D4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33" name="Rounded Rectangle 1008">
                      <a:extLst>
                        <a:ext uri="{FF2B5EF4-FFF2-40B4-BE49-F238E27FC236}">
                          <a16:creationId xmlns:a16="http://schemas.microsoft.com/office/drawing/2014/main" id="{C3D9BF7E-0D27-487E-ACC3-6694BAEC2D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34" name="Group 833">
                      <a:extLst>
                        <a:ext uri="{FF2B5EF4-FFF2-40B4-BE49-F238E27FC236}">
                          <a16:creationId xmlns:a16="http://schemas.microsoft.com/office/drawing/2014/main" id="{1154E249-2371-4CD7-932F-DF9CD54D9AD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35" name="Rounded Rectangle 1010">
                        <a:extLst>
                          <a:ext uri="{FF2B5EF4-FFF2-40B4-BE49-F238E27FC236}">
                            <a16:creationId xmlns:a16="http://schemas.microsoft.com/office/drawing/2014/main" id="{871FD1C8-CB0D-40D7-BD52-AD1B5AEFBA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36" name="Rounded Rectangle 1011">
                        <a:extLst>
                          <a:ext uri="{FF2B5EF4-FFF2-40B4-BE49-F238E27FC236}">
                            <a16:creationId xmlns:a16="http://schemas.microsoft.com/office/drawing/2014/main" id="{DC1E6D5E-DE2E-46B1-AE01-3AC1C1BBCE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37" name="Rounded Rectangle 1012">
                        <a:extLst>
                          <a:ext uri="{FF2B5EF4-FFF2-40B4-BE49-F238E27FC236}">
                            <a16:creationId xmlns:a16="http://schemas.microsoft.com/office/drawing/2014/main" id="{C9DD6965-60DE-4BE6-98C2-3E936D121C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38" name="Rounded Rectangle 1013">
                        <a:extLst>
                          <a:ext uri="{FF2B5EF4-FFF2-40B4-BE49-F238E27FC236}">
                            <a16:creationId xmlns:a16="http://schemas.microsoft.com/office/drawing/2014/main" id="{B2040D99-9AF3-427E-8224-A1DF914CCF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09" name="Group 808">
                  <a:extLst>
                    <a:ext uri="{FF2B5EF4-FFF2-40B4-BE49-F238E27FC236}">
                      <a16:creationId xmlns:a16="http://schemas.microsoft.com/office/drawing/2014/main" id="{3E7551A9-3971-41E4-84FB-A3DBF6A1D25A}"/>
                    </a:ext>
                  </a:extLst>
                </p:cNvPr>
                <p:cNvGrpSpPr/>
                <p:nvPr/>
              </p:nvGrpSpPr>
              <p:grpSpPr>
                <a:xfrm>
                  <a:off x="4637540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21" name="Group 820">
                    <a:extLst>
                      <a:ext uri="{FF2B5EF4-FFF2-40B4-BE49-F238E27FC236}">
                        <a16:creationId xmlns:a16="http://schemas.microsoft.com/office/drawing/2014/main" id="{7644B548-6808-4C44-A9BE-71C4B075B6F6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29" name="Rounded Rectangle 1004">
                      <a:extLst>
                        <a:ext uri="{FF2B5EF4-FFF2-40B4-BE49-F238E27FC236}">
                          <a16:creationId xmlns:a16="http://schemas.microsoft.com/office/drawing/2014/main" id="{FA240996-7E27-42B2-AC3D-5C7ADFEDFA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30" name="TextBox 829">
                      <a:extLst>
                        <a:ext uri="{FF2B5EF4-FFF2-40B4-BE49-F238E27FC236}">
                          <a16:creationId xmlns:a16="http://schemas.microsoft.com/office/drawing/2014/main" id="{4C374997-63F0-49FC-9AD4-2D2A441E3E7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22" name="Group 821">
                    <a:extLst>
                      <a:ext uri="{FF2B5EF4-FFF2-40B4-BE49-F238E27FC236}">
                        <a16:creationId xmlns:a16="http://schemas.microsoft.com/office/drawing/2014/main" id="{BFBFE21D-9A90-44AA-9F69-943E445E9AF0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23" name="Rounded Rectangle 998">
                      <a:extLst>
                        <a:ext uri="{FF2B5EF4-FFF2-40B4-BE49-F238E27FC236}">
                          <a16:creationId xmlns:a16="http://schemas.microsoft.com/office/drawing/2014/main" id="{D9C961F0-0B89-4AE1-953B-539990AEFD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24" name="Group 823">
                      <a:extLst>
                        <a:ext uri="{FF2B5EF4-FFF2-40B4-BE49-F238E27FC236}">
                          <a16:creationId xmlns:a16="http://schemas.microsoft.com/office/drawing/2014/main" id="{FFE4811D-BA1B-4096-8FFB-EF0042E0ABE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25" name="Rounded Rectangle 1000">
                        <a:extLst>
                          <a:ext uri="{FF2B5EF4-FFF2-40B4-BE49-F238E27FC236}">
                            <a16:creationId xmlns:a16="http://schemas.microsoft.com/office/drawing/2014/main" id="{65F88907-995C-4FC3-9105-7A8CD8B904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26" name="Rounded Rectangle 1001">
                        <a:extLst>
                          <a:ext uri="{FF2B5EF4-FFF2-40B4-BE49-F238E27FC236}">
                            <a16:creationId xmlns:a16="http://schemas.microsoft.com/office/drawing/2014/main" id="{CFE294C7-A385-41D1-9A4F-2EE79B6E5D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27" name="Rounded Rectangle 1002">
                        <a:extLst>
                          <a:ext uri="{FF2B5EF4-FFF2-40B4-BE49-F238E27FC236}">
                            <a16:creationId xmlns:a16="http://schemas.microsoft.com/office/drawing/2014/main" id="{1E32BC2A-5C51-414D-AAF3-96EF31ABA19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28" name="Rounded Rectangle 1003">
                        <a:extLst>
                          <a:ext uri="{FF2B5EF4-FFF2-40B4-BE49-F238E27FC236}">
                            <a16:creationId xmlns:a16="http://schemas.microsoft.com/office/drawing/2014/main" id="{274D2B6C-5228-4CE8-9380-63B05DE57B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810" name="Group 809">
                  <a:extLst>
                    <a:ext uri="{FF2B5EF4-FFF2-40B4-BE49-F238E27FC236}">
                      <a16:creationId xmlns:a16="http://schemas.microsoft.com/office/drawing/2014/main" id="{11482DC1-50D4-4A95-9BC7-92BC70284D54}"/>
                    </a:ext>
                  </a:extLst>
                </p:cNvPr>
                <p:cNvGrpSpPr/>
                <p:nvPr/>
              </p:nvGrpSpPr>
              <p:grpSpPr>
                <a:xfrm>
                  <a:off x="4875665" y="1665279"/>
                  <a:ext cx="248785" cy="354129"/>
                  <a:chOff x="3688215" y="1741479"/>
                  <a:chExt cx="248785" cy="354129"/>
                </a:xfrm>
              </p:grpSpPr>
              <p:grpSp>
                <p:nvGrpSpPr>
                  <p:cNvPr id="811" name="Group 810">
                    <a:extLst>
                      <a:ext uri="{FF2B5EF4-FFF2-40B4-BE49-F238E27FC236}">
                        <a16:creationId xmlns:a16="http://schemas.microsoft.com/office/drawing/2014/main" id="{C7654B29-4974-41F6-9FB5-3A4D6322A00C}"/>
                      </a:ext>
                    </a:extLst>
                  </p:cNvPr>
                  <p:cNvGrpSpPr/>
                  <p:nvPr/>
                </p:nvGrpSpPr>
                <p:grpSpPr>
                  <a:xfrm>
                    <a:off x="3688215" y="1926331"/>
                    <a:ext cx="248785" cy="169277"/>
                    <a:chOff x="3688215" y="2021581"/>
                    <a:chExt cx="248785" cy="169277"/>
                  </a:xfrm>
                </p:grpSpPr>
                <p:sp>
                  <p:nvSpPr>
                    <p:cNvPr id="819" name="Rounded Rectangle 994">
                      <a:extLst>
                        <a:ext uri="{FF2B5EF4-FFF2-40B4-BE49-F238E27FC236}">
                          <a16:creationId xmlns:a16="http://schemas.microsoft.com/office/drawing/2014/main" id="{F54A3ACA-8C46-4DEB-B623-3FB8F78873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8642" y="2069643"/>
                      <a:ext cx="228600" cy="73152"/>
                    </a:xfrm>
                    <a:prstGeom prst="roundRect">
                      <a:avLst/>
                    </a:prstGeom>
                    <a:gradFill rotWithShape="1">
                      <a:gsLst>
                        <a:gs pos="50000">
                          <a:srgbClr val="FFC000">
                            <a:lumMod val="75000"/>
                          </a:srgbClr>
                        </a:gs>
                        <a:gs pos="100000">
                          <a:srgbClr val="FFC00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1905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20" name="TextBox 819">
                      <a:extLst>
                        <a:ext uri="{FF2B5EF4-FFF2-40B4-BE49-F238E27FC236}">
                          <a16:creationId xmlns:a16="http://schemas.microsoft.com/office/drawing/2014/main" id="{9D19531F-7C9A-4248-BA0A-5874A9530F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88215" y="2021581"/>
                      <a:ext cx="248785" cy="1692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 defTabSz="457020">
                        <a:defRPr/>
                      </a:pPr>
                      <a:r>
                        <a:rPr lang="en-US" sz="500" kern="0" dirty="0">
                          <a:solidFill>
                            <a:srgbClr val="FFC000">
                              <a:lumMod val="50000"/>
                            </a:srgbClr>
                          </a:solidFill>
                        </a:rPr>
                        <a:t>$</a:t>
                      </a:r>
                    </a:p>
                  </p:txBody>
                </p:sp>
              </p:grpSp>
              <p:grpSp>
                <p:nvGrpSpPr>
                  <p:cNvPr id="812" name="Group 811">
                    <a:extLst>
                      <a:ext uri="{FF2B5EF4-FFF2-40B4-BE49-F238E27FC236}">
                        <a16:creationId xmlns:a16="http://schemas.microsoft.com/office/drawing/2014/main" id="{C820C03B-E405-486C-9356-3FF1667B747F}"/>
                      </a:ext>
                    </a:extLst>
                  </p:cNvPr>
                  <p:cNvGrpSpPr/>
                  <p:nvPr/>
                </p:nvGrpSpPr>
                <p:grpSpPr>
                  <a:xfrm>
                    <a:off x="3698307" y="1741479"/>
                    <a:ext cx="228600" cy="228600"/>
                    <a:chOff x="3693429" y="1741479"/>
                    <a:chExt cx="320040" cy="320040"/>
                  </a:xfrm>
                </p:grpSpPr>
                <p:sp>
                  <p:nvSpPr>
                    <p:cNvPr id="813" name="Rounded Rectangle 988">
                      <a:extLst>
                        <a:ext uri="{FF2B5EF4-FFF2-40B4-BE49-F238E27FC236}">
                          <a16:creationId xmlns:a16="http://schemas.microsoft.com/office/drawing/2014/main" id="{C80515AE-1583-4DDC-AE43-825A779322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693429" y="1741479"/>
                      <a:ext cx="320040" cy="320040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645FAF">
                            <a:lumMod val="75000"/>
                          </a:srgbClr>
                        </a:gs>
                        <a:gs pos="80000">
                          <a:srgbClr val="645FAF">
                            <a:lumMod val="60000"/>
                            <a:lumOff val="40000"/>
                          </a:srgbClr>
                        </a:gs>
                        <a:gs pos="100000">
                          <a:srgbClr val="645FAF">
                            <a:lumMod val="60000"/>
                            <a:lumOff val="40000"/>
                          </a:srgbClr>
                        </a:gs>
                      </a:gsLst>
                      <a:lin ang="16200000" scaled="0"/>
                    </a:gradFill>
                    <a:ln>
                      <a:noFill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  <a:scene3d>
                      <a:camera prst="orthographicFront">
                        <a:rot lat="0" lon="0" rev="0"/>
                      </a:camera>
                      <a:lightRig rig="threePt" dir="t">
                        <a:rot lat="0" lon="0" rev="1200000"/>
                      </a:lightRig>
                    </a:scene3d>
                    <a:sp3d>
                      <a:bevelT w="63500" h="25400"/>
                    </a:sp3d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grpSp>
                  <p:nvGrpSpPr>
                    <p:cNvPr id="814" name="Group 813">
                      <a:extLst>
                        <a:ext uri="{FF2B5EF4-FFF2-40B4-BE49-F238E27FC236}">
                          <a16:creationId xmlns:a16="http://schemas.microsoft.com/office/drawing/2014/main" id="{2C27CB59-22C3-47EE-B2C3-63E6BADB358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96664" y="1776385"/>
                      <a:ext cx="57149" cy="235743"/>
                      <a:chOff x="4538014" y="1776385"/>
                      <a:chExt cx="57149" cy="235743"/>
                    </a:xfrm>
                  </p:grpSpPr>
                  <p:sp>
                    <p:nvSpPr>
                      <p:cNvPr id="815" name="Rounded Rectangle 990">
                        <a:extLst>
                          <a:ext uri="{FF2B5EF4-FFF2-40B4-BE49-F238E27FC236}">
                            <a16:creationId xmlns:a16="http://schemas.microsoft.com/office/drawing/2014/main" id="{AF217978-C25D-43DA-864B-1F63379598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776385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16" name="Rounded Rectangle 991">
                        <a:extLst>
                          <a:ext uri="{FF2B5EF4-FFF2-40B4-BE49-F238E27FC236}">
                            <a16:creationId xmlns:a16="http://schemas.microsoft.com/office/drawing/2014/main" id="{ED3CC83A-4E2F-45B1-9210-BF411C75DE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35916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17" name="Rounded Rectangle 992">
                        <a:extLst>
                          <a:ext uri="{FF2B5EF4-FFF2-40B4-BE49-F238E27FC236}">
                            <a16:creationId xmlns:a16="http://schemas.microsoft.com/office/drawing/2014/main" id="{478771B5-C991-4988-966D-56F41082B5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895448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  <p:sp>
                    <p:nvSpPr>
                      <p:cNvPr id="818" name="Rounded Rectangle 993">
                        <a:extLst>
                          <a:ext uri="{FF2B5EF4-FFF2-40B4-BE49-F238E27FC236}">
                            <a16:creationId xmlns:a16="http://schemas.microsoft.com/office/drawing/2014/main" id="{51038AAF-F971-402A-9A93-6A60AD3CBE7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38014" y="1954979"/>
                        <a:ext cx="57149" cy="57149"/>
                      </a:xfrm>
                      <a:prstGeom prst="roundRect">
                        <a:avLst/>
                      </a:prstGeom>
                      <a:gradFill rotWithShape="1">
                        <a:gsLst>
                          <a:gs pos="0">
                            <a:srgbClr val="00B0F0">
                              <a:lumMod val="50000"/>
                            </a:srgbClr>
                          </a:gs>
                          <a:gs pos="80000">
                            <a:srgbClr val="00B0F0">
                              <a:lumMod val="60000"/>
                              <a:lumOff val="40000"/>
                            </a:srgbClr>
                          </a:gs>
                          <a:gs pos="100000">
                            <a:srgbClr val="00B0F0">
                              <a:lumMod val="20000"/>
                              <a:lumOff val="80000"/>
                            </a:srgbClr>
                          </a:gs>
                        </a:gsLst>
                        <a:lin ang="16200000" scaled="0"/>
                      </a:gradFill>
                      <a:ln w="6350" cap="flat" cmpd="sng" algn="ctr">
                        <a:solidFill>
                          <a:srgbClr val="00B0F0">
                            <a:lumMod val="75000"/>
                          </a:srgbClr>
                        </a:solidFill>
                        <a:prstDash val="solid"/>
                      </a:ln>
                      <a:effectLst>
                        <a:outerShdw blurRad="40000" dist="23000" dir="5400000" rotWithShape="0">
                          <a:srgbClr val="000000">
                            <a:alpha val="35000"/>
                          </a:srgbClr>
                        </a:outerShdw>
                      </a:effectLst>
                    </p:spPr>
                    <p:txBody>
                      <a:bodyPr rtlCol="0" anchor="ctr"/>
                      <a:lstStyle/>
                      <a:p>
                        <a:pPr algn="ctr" defTabSz="457020">
                          <a:defRPr/>
                        </a:pPr>
                        <a:endParaRPr lang="en-US" kern="0" dirty="0">
                          <a:solidFill>
                            <a:srgbClr val="FFFFFF"/>
                          </a:solidFill>
                          <a:latin typeface="Trebuchet MS"/>
                        </a:endParaRPr>
                      </a:p>
                    </p:txBody>
                  </p:sp>
                </p:grpSp>
              </p:grpSp>
            </p:grpSp>
          </p:grpSp>
          <p:grpSp>
            <p:nvGrpSpPr>
              <p:cNvPr id="796" name="Group 795">
                <a:extLst>
                  <a:ext uri="{FF2B5EF4-FFF2-40B4-BE49-F238E27FC236}">
                    <a16:creationId xmlns:a16="http://schemas.microsoft.com/office/drawing/2014/main" id="{F5ACF1E9-2EEA-40C5-A548-76EDB1C4DE39}"/>
                  </a:ext>
                </a:extLst>
              </p:cNvPr>
              <p:cNvGrpSpPr/>
              <p:nvPr/>
            </p:nvGrpSpPr>
            <p:grpSpPr>
              <a:xfrm>
                <a:off x="1080378" y="2927802"/>
                <a:ext cx="984273" cy="137034"/>
                <a:chOff x="3755024" y="2263775"/>
                <a:chExt cx="1185863" cy="123825"/>
              </a:xfrm>
            </p:grpSpPr>
            <p:cxnSp>
              <p:nvCxnSpPr>
                <p:cNvPr id="799" name="Straight Arrow Connector 798">
                  <a:extLst>
                    <a:ext uri="{FF2B5EF4-FFF2-40B4-BE49-F238E27FC236}">
                      <a16:creationId xmlns:a16="http://schemas.microsoft.com/office/drawing/2014/main" id="{943F8FD1-4C54-4291-B1CB-A5C1ABBB241A}"/>
                    </a:ext>
                  </a:extLst>
                </p:cNvPr>
                <p:cNvCxnSpPr/>
                <p:nvPr/>
              </p:nvCxnSpPr>
              <p:spPr>
                <a:xfrm>
                  <a:off x="3993149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800" name="Straight Arrow Connector 799">
                  <a:extLst>
                    <a:ext uri="{FF2B5EF4-FFF2-40B4-BE49-F238E27FC236}">
                      <a16:creationId xmlns:a16="http://schemas.microsoft.com/office/drawing/2014/main" id="{220DE4BA-8093-43D8-A405-1A2E56B7E497}"/>
                    </a:ext>
                  </a:extLst>
                </p:cNvPr>
                <p:cNvCxnSpPr/>
                <p:nvPr/>
              </p:nvCxnSpPr>
              <p:spPr>
                <a:xfrm>
                  <a:off x="4226512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801" name="Straight Arrow Connector 800">
                  <a:extLst>
                    <a:ext uri="{FF2B5EF4-FFF2-40B4-BE49-F238E27FC236}">
                      <a16:creationId xmlns:a16="http://schemas.microsoft.com/office/drawing/2014/main" id="{4BD7A449-8B2C-4E01-90E7-964FBB1F58AF}"/>
                    </a:ext>
                  </a:extLst>
                </p:cNvPr>
                <p:cNvCxnSpPr/>
                <p:nvPr/>
              </p:nvCxnSpPr>
              <p:spPr>
                <a:xfrm>
                  <a:off x="4467018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802" name="Straight Arrow Connector 801">
                  <a:extLst>
                    <a:ext uri="{FF2B5EF4-FFF2-40B4-BE49-F238E27FC236}">
                      <a16:creationId xmlns:a16="http://schemas.microsoft.com/office/drawing/2014/main" id="{AF11FEFC-CCFD-43A6-BF89-7C55FF0DDDB5}"/>
                    </a:ext>
                  </a:extLst>
                </p:cNvPr>
                <p:cNvCxnSpPr/>
                <p:nvPr/>
              </p:nvCxnSpPr>
              <p:spPr>
                <a:xfrm>
                  <a:off x="4702762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803" name="Straight Arrow Connector 802">
                  <a:extLst>
                    <a:ext uri="{FF2B5EF4-FFF2-40B4-BE49-F238E27FC236}">
                      <a16:creationId xmlns:a16="http://schemas.microsoft.com/office/drawing/2014/main" id="{494A3F64-A6AB-463E-B49E-323A4EC50941}"/>
                    </a:ext>
                  </a:extLst>
                </p:cNvPr>
                <p:cNvCxnSpPr/>
                <p:nvPr/>
              </p:nvCxnSpPr>
              <p:spPr>
                <a:xfrm>
                  <a:off x="4940887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804" name="Straight Arrow Connector 803">
                  <a:extLst>
                    <a:ext uri="{FF2B5EF4-FFF2-40B4-BE49-F238E27FC236}">
                      <a16:creationId xmlns:a16="http://schemas.microsoft.com/office/drawing/2014/main" id="{3785AB70-2F30-42A0-A885-B66FC40FDD4A}"/>
                    </a:ext>
                  </a:extLst>
                </p:cNvPr>
                <p:cNvCxnSpPr/>
                <p:nvPr/>
              </p:nvCxnSpPr>
              <p:spPr>
                <a:xfrm>
                  <a:off x="3755024" y="2263775"/>
                  <a:ext cx="0" cy="123825"/>
                </a:xfrm>
                <a:prstGeom prst="straightConnector1">
                  <a:avLst/>
                </a:prstGeom>
                <a:noFill/>
                <a:ln w="12700" cap="flat" cmpd="sng" algn="ctr">
                  <a:solidFill>
                    <a:srgbClr val="FFC000"/>
                  </a:solidFill>
                  <a:prstDash val="solid"/>
                  <a:headEnd type="triangle" w="med" len="sm"/>
                  <a:tailEnd type="triangle" w="med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sp>
            <p:nvSpPr>
              <p:cNvPr id="797" name="TextBox 796">
                <a:extLst>
                  <a:ext uri="{FF2B5EF4-FFF2-40B4-BE49-F238E27FC236}">
                    <a16:creationId xmlns:a16="http://schemas.microsoft.com/office/drawing/2014/main" id="{52F586CE-C3F0-403D-9D99-3F2DF27463A7}"/>
                  </a:ext>
                </a:extLst>
              </p:cNvPr>
              <p:cNvSpPr txBox="1"/>
              <p:nvPr/>
            </p:nvSpPr>
            <p:spPr>
              <a:xfrm>
                <a:off x="713946" y="1902190"/>
                <a:ext cx="1589407" cy="338554"/>
              </a:xfrm>
              <a:prstGeom prst="rect">
                <a:avLst/>
              </a:prstGeom>
              <a:noFill/>
            </p:spPr>
            <p:txBody>
              <a:bodyPr wrap="square" lIns="91433" tIns="45716" rIns="91433" bIns="45716" rtlCol="0">
                <a:spAutoFit/>
              </a:bodyPr>
              <a:lstStyle/>
              <a:p>
                <a:pPr algn="ctr" defTabSz="457020"/>
                <a:r>
                  <a:rPr lang="en-US" sz="1600" dirty="0">
                    <a:solidFill>
                      <a:srgbClr val="595959"/>
                    </a:solidFill>
                  </a:rPr>
                  <a:t>CPU 1</a:t>
                </a:r>
              </a:p>
            </p:txBody>
          </p:sp>
          <p:sp>
            <p:nvSpPr>
              <p:cNvPr id="798" name="Up-Down Arrow 329">
                <a:extLst>
                  <a:ext uri="{FF2B5EF4-FFF2-40B4-BE49-F238E27FC236}">
                    <a16:creationId xmlns:a16="http://schemas.microsoft.com/office/drawing/2014/main" id="{541FBC7B-9A22-4BC1-B509-2BDE56C6D2EE}"/>
                  </a:ext>
                </a:extLst>
              </p:cNvPr>
              <p:cNvSpPr/>
              <p:nvPr/>
            </p:nvSpPr>
            <p:spPr>
              <a:xfrm>
                <a:off x="1428198" y="3355744"/>
                <a:ext cx="160904" cy="134938"/>
              </a:xfrm>
              <a:prstGeom prst="upDownArrow">
                <a:avLst>
                  <a:gd name="adj1" fmla="val 64334"/>
                  <a:gd name="adj2" fmla="val 24842"/>
                </a:avLst>
              </a:prstGeom>
              <a:solidFill>
                <a:srgbClr val="FFC000"/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" h="127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27" name="Group 626">
              <a:extLst>
                <a:ext uri="{FF2B5EF4-FFF2-40B4-BE49-F238E27FC236}">
                  <a16:creationId xmlns:a16="http://schemas.microsoft.com/office/drawing/2014/main" id="{9FFF6DC8-7079-45A0-9C0B-B2127AADD51C}"/>
                </a:ext>
              </a:extLst>
            </p:cNvPr>
            <p:cNvGrpSpPr/>
            <p:nvPr/>
          </p:nvGrpSpPr>
          <p:grpSpPr>
            <a:xfrm>
              <a:off x="5059020" y="2362300"/>
              <a:ext cx="2022560" cy="2593912"/>
              <a:chOff x="2201519" y="1901929"/>
              <a:chExt cx="2022560" cy="2593912"/>
            </a:xfrm>
          </p:grpSpPr>
          <p:sp>
            <p:nvSpPr>
              <p:cNvPr id="630" name="Rounded Rectangle 873">
                <a:extLst>
                  <a:ext uri="{FF2B5EF4-FFF2-40B4-BE49-F238E27FC236}">
                    <a16:creationId xmlns:a16="http://schemas.microsoft.com/office/drawing/2014/main" id="{423C406A-66DD-4210-97FE-FD2F0D6DBB18}"/>
                  </a:ext>
                </a:extLst>
              </p:cNvPr>
              <p:cNvSpPr/>
              <p:nvPr/>
            </p:nvSpPr>
            <p:spPr>
              <a:xfrm>
                <a:off x="2655117" y="2177781"/>
                <a:ext cx="1119866" cy="1604941"/>
              </a:xfrm>
              <a:prstGeom prst="roundRect">
                <a:avLst>
                  <a:gd name="adj" fmla="val 9942"/>
                </a:avLst>
              </a:prstGeom>
              <a:gradFill rotWithShape="1">
                <a:gsLst>
                  <a:gs pos="1000">
                    <a:srgbClr val="76B900">
                      <a:lumMod val="75000"/>
                    </a:srgbClr>
                  </a:gs>
                  <a:gs pos="86000">
                    <a:srgbClr val="76B900"/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1" name="Up-Down Arrow 874">
                <a:extLst>
                  <a:ext uri="{FF2B5EF4-FFF2-40B4-BE49-F238E27FC236}">
                    <a16:creationId xmlns:a16="http://schemas.microsoft.com/office/drawing/2014/main" id="{375DDB68-BBA7-4F05-B79D-AFF198CF2E20}"/>
                  </a:ext>
                </a:extLst>
              </p:cNvPr>
              <p:cNvSpPr/>
              <p:nvPr/>
            </p:nvSpPr>
            <p:spPr>
              <a:xfrm>
                <a:off x="2802916" y="3861978"/>
                <a:ext cx="771780" cy="178471"/>
              </a:xfrm>
              <a:prstGeom prst="upDownArrow">
                <a:avLst>
                  <a:gd name="adj1" fmla="val 64334"/>
                  <a:gd name="adj2" fmla="val 24842"/>
                </a:avLst>
              </a:prstGeom>
              <a:solidFill>
                <a:srgbClr val="FFC000"/>
              </a:soli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" h="127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32" name="Rounded Rectangle 881">
                <a:extLst>
                  <a:ext uri="{FF2B5EF4-FFF2-40B4-BE49-F238E27FC236}">
                    <a16:creationId xmlns:a16="http://schemas.microsoft.com/office/drawing/2014/main" id="{3D115189-0DCB-446D-A51C-34DDEB793838}"/>
                  </a:ext>
                </a:extLst>
              </p:cNvPr>
              <p:cNvSpPr/>
              <p:nvPr/>
            </p:nvSpPr>
            <p:spPr>
              <a:xfrm>
                <a:off x="2613865" y="4092095"/>
                <a:ext cx="1197868" cy="403746"/>
              </a:xfrm>
              <a:prstGeom prst="roundRect">
                <a:avLst/>
              </a:prstGeom>
              <a:gradFill rotWithShape="1">
                <a:gsLst>
                  <a:gs pos="0">
                    <a:srgbClr val="FFC000">
                      <a:lumMod val="75000"/>
                    </a:srgbClr>
                  </a:gs>
                  <a:gs pos="80000">
                    <a:srgbClr val="FFC000">
                      <a:lumMod val="60000"/>
                      <a:lumOff val="40000"/>
                    </a:srgbClr>
                  </a:gs>
                  <a:gs pos="100000">
                    <a:srgbClr val="FFC000">
                      <a:lumMod val="60000"/>
                      <a:lumOff val="40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1050" kern="0" dirty="0">
                    <a:solidFill>
                      <a:srgbClr val="FFFFFF"/>
                    </a:solidFill>
                    <a:latin typeface="Trebuchet MS"/>
                  </a:rPr>
                  <a:t>High Bandwidth Memory</a:t>
                </a:r>
              </a:p>
            </p:txBody>
          </p:sp>
          <p:sp>
            <p:nvSpPr>
              <p:cNvPr id="633" name="Rounded Rectangle 883">
                <a:extLst>
                  <a:ext uri="{FF2B5EF4-FFF2-40B4-BE49-F238E27FC236}">
                    <a16:creationId xmlns:a16="http://schemas.microsoft.com/office/drawing/2014/main" id="{1C0CCB09-14E5-4B81-B7F4-27E0B787A5CB}"/>
                  </a:ext>
                </a:extLst>
              </p:cNvPr>
              <p:cNvSpPr/>
              <p:nvPr/>
            </p:nvSpPr>
            <p:spPr>
              <a:xfrm>
                <a:off x="2779438" y="3671901"/>
                <a:ext cx="854893" cy="136347"/>
              </a:xfrm>
              <a:prstGeom prst="roundRect">
                <a:avLst/>
              </a:prstGeom>
              <a:gradFill rotWithShape="1">
                <a:gsLst>
                  <a:gs pos="40000">
                    <a:srgbClr val="FFC000">
                      <a:lumMod val="75000"/>
                    </a:srgbClr>
                  </a:gs>
                  <a:gs pos="100000">
                    <a:srgbClr val="FFC000">
                      <a:lumMod val="75000"/>
                    </a:srgb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lIns="91433" tIns="45716" rIns="91433" bIns="45716" rtlCol="0" anchor="ctr"/>
              <a:lstStyle/>
              <a:p>
                <a:pPr algn="ctr" defTabSz="457020">
                  <a:defRPr/>
                </a:pPr>
                <a:r>
                  <a:rPr lang="en-US" sz="800" kern="0" dirty="0">
                    <a:solidFill>
                      <a:srgbClr val="FFFFFF"/>
                    </a:solidFill>
                    <a:latin typeface="Trebuchet MS"/>
                  </a:rPr>
                  <a:t>Shared Cache</a:t>
                </a:r>
              </a:p>
            </p:txBody>
          </p:sp>
          <p:grpSp>
            <p:nvGrpSpPr>
              <p:cNvPr id="634" name="Group 633">
                <a:extLst>
                  <a:ext uri="{FF2B5EF4-FFF2-40B4-BE49-F238E27FC236}">
                    <a16:creationId xmlns:a16="http://schemas.microsoft.com/office/drawing/2014/main" id="{4DE92A6A-8825-4671-B245-5587BB651A6E}"/>
                  </a:ext>
                </a:extLst>
              </p:cNvPr>
              <p:cNvGrpSpPr/>
              <p:nvPr/>
            </p:nvGrpSpPr>
            <p:grpSpPr>
              <a:xfrm>
                <a:off x="2763833" y="3387736"/>
                <a:ext cx="848380" cy="91819"/>
                <a:chOff x="5764698" y="3240790"/>
                <a:chExt cx="1280160" cy="138550"/>
              </a:xfrm>
            </p:grpSpPr>
            <p:sp>
              <p:nvSpPr>
                <p:cNvPr id="783" name="Rectangle 782">
                  <a:extLst>
                    <a:ext uri="{FF2B5EF4-FFF2-40B4-BE49-F238E27FC236}">
                      <a16:creationId xmlns:a16="http://schemas.microsoft.com/office/drawing/2014/main" id="{A24D6B82-5F13-4B0F-B0D2-D62A3650FCDF}"/>
                    </a:ext>
                  </a:extLst>
                </p:cNvPr>
                <p:cNvSpPr/>
                <p:nvPr/>
              </p:nvSpPr>
              <p:spPr>
                <a:xfrm>
                  <a:off x="5764698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4" name="Rectangle 783">
                  <a:extLst>
                    <a:ext uri="{FF2B5EF4-FFF2-40B4-BE49-F238E27FC236}">
                      <a16:creationId xmlns:a16="http://schemas.microsoft.com/office/drawing/2014/main" id="{AFBE2463-DEA2-4FF9-A74C-CCEB7B31FE98}"/>
                    </a:ext>
                  </a:extLst>
                </p:cNvPr>
                <p:cNvSpPr/>
                <p:nvPr/>
              </p:nvSpPr>
              <p:spPr>
                <a:xfrm>
                  <a:off x="5921504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5" name="Rectangle 784">
                  <a:extLst>
                    <a:ext uri="{FF2B5EF4-FFF2-40B4-BE49-F238E27FC236}">
                      <a16:creationId xmlns:a16="http://schemas.microsoft.com/office/drawing/2014/main" id="{8ECDE979-54B5-44C2-8CB8-4A980ADBBEB5}"/>
                    </a:ext>
                  </a:extLst>
                </p:cNvPr>
                <p:cNvSpPr/>
                <p:nvPr/>
              </p:nvSpPr>
              <p:spPr>
                <a:xfrm>
                  <a:off x="6093989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6" name="Rectangle 785">
                  <a:extLst>
                    <a:ext uri="{FF2B5EF4-FFF2-40B4-BE49-F238E27FC236}">
                      <a16:creationId xmlns:a16="http://schemas.microsoft.com/office/drawing/2014/main" id="{75E89EE7-93EF-4922-8477-40C0C59F2E00}"/>
                    </a:ext>
                  </a:extLst>
                </p:cNvPr>
                <p:cNvSpPr/>
                <p:nvPr/>
              </p:nvSpPr>
              <p:spPr>
                <a:xfrm>
                  <a:off x="6250796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7" name="Rectangle 786">
                  <a:extLst>
                    <a:ext uri="{FF2B5EF4-FFF2-40B4-BE49-F238E27FC236}">
                      <a16:creationId xmlns:a16="http://schemas.microsoft.com/office/drawing/2014/main" id="{CD453453-4F15-48BA-A54B-0CB7981DCE94}"/>
                    </a:ext>
                  </a:extLst>
                </p:cNvPr>
                <p:cNvSpPr/>
                <p:nvPr/>
              </p:nvSpPr>
              <p:spPr>
                <a:xfrm>
                  <a:off x="6423281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8" name="Rectangle 787">
                  <a:extLst>
                    <a:ext uri="{FF2B5EF4-FFF2-40B4-BE49-F238E27FC236}">
                      <a16:creationId xmlns:a16="http://schemas.microsoft.com/office/drawing/2014/main" id="{1B5EA827-B6BA-4B37-90C5-698F100150EC}"/>
                    </a:ext>
                  </a:extLst>
                </p:cNvPr>
                <p:cNvSpPr/>
                <p:nvPr/>
              </p:nvSpPr>
              <p:spPr>
                <a:xfrm>
                  <a:off x="6580087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89" name="Rectangle 788">
                  <a:extLst>
                    <a:ext uri="{FF2B5EF4-FFF2-40B4-BE49-F238E27FC236}">
                      <a16:creationId xmlns:a16="http://schemas.microsoft.com/office/drawing/2014/main" id="{CD2AD71E-6818-4FDD-9BCB-1FB14C9E49C3}"/>
                    </a:ext>
                  </a:extLst>
                </p:cNvPr>
                <p:cNvSpPr/>
                <p:nvPr/>
              </p:nvSpPr>
              <p:spPr>
                <a:xfrm>
                  <a:off x="6752572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90" name="Rectangle 789">
                  <a:extLst>
                    <a:ext uri="{FF2B5EF4-FFF2-40B4-BE49-F238E27FC236}">
                      <a16:creationId xmlns:a16="http://schemas.microsoft.com/office/drawing/2014/main" id="{7C09982E-011A-4505-824A-F58C1A0D8949}"/>
                    </a:ext>
                  </a:extLst>
                </p:cNvPr>
                <p:cNvSpPr/>
                <p:nvPr/>
              </p:nvSpPr>
              <p:spPr>
                <a:xfrm>
                  <a:off x="6909378" y="3240790"/>
                  <a:ext cx="135480" cy="138550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  <p:grpSp>
            <p:nvGrpSpPr>
              <p:cNvPr id="635" name="Group 634">
                <a:extLst>
                  <a:ext uri="{FF2B5EF4-FFF2-40B4-BE49-F238E27FC236}">
                    <a16:creationId xmlns:a16="http://schemas.microsoft.com/office/drawing/2014/main" id="{459652A6-6E24-430E-84D7-5CD3E0850E01}"/>
                  </a:ext>
                </a:extLst>
              </p:cNvPr>
              <p:cNvGrpSpPr/>
              <p:nvPr/>
            </p:nvGrpSpPr>
            <p:grpSpPr>
              <a:xfrm>
                <a:off x="2665726" y="3370252"/>
                <a:ext cx="978420" cy="112183"/>
                <a:chOff x="5664483" y="3223318"/>
                <a:chExt cx="1476374" cy="169277"/>
              </a:xfrm>
            </p:grpSpPr>
            <p:sp>
              <p:nvSpPr>
                <p:cNvPr id="775" name="TextBox 774">
                  <a:extLst>
                    <a:ext uri="{FF2B5EF4-FFF2-40B4-BE49-F238E27FC236}">
                      <a16:creationId xmlns:a16="http://schemas.microsoft.com/office/drawing/2014/main" id="{92084CEE-214B-4E44-9919-9DF789EDF64C}"/>
                    </a:ext>
                  </a:extLst>
                </p:cNvPr>
                <p:cNvSpPr txBox="1"/>
                <p:nvPr/>
              </p:nvSpPr>
              <p:spPr>
                <a:xfrm>
                  <a:off x="5664483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76" name="TextBox 775">
                  <a:extLst>
                    <a:ext uri="{FF2B5EF4-FFF2-40B4-BE49-F238E27FC236}">
                      <a16:creationId xmlns:a16="http://schemas.microsoft.com/office/drawing/2014/main" id="{98CFDD65-0C5C-4DFB-8B8F-80C650219672}"/>
                    </a:ext>
                  </a:extLst>
                </p:cNvPr>
                <p:cNvSpPr txBox="1"/>
                <p:nvPr/>
              </p:nvSpPr>
              <p:spPr>
                <a:xfrm>
                  <a:off x="5819264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77" name="TextBox 776">
                  <a:extLst>
                    <a:ext uri="{FF2B5EF4-FFF2-40B4-BE49-F238E27FC236}">
                      <a16:creationId xmlns:a16="http://schemas.microsoft.com/office/drawing/2014/main" id="{7E690BC5-A175-4369-8E3E-2E44348403C9}"/>
                    </a:ext>
                  </a:extLst>
                </p:cNvPr>
                <p:cNvSpPr txBox="1"/>
                <p:nvPr/>
              </p:nvSpPr>
              <p:spPr>
                <a:xfrm>
                  <a:off x="599785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78" name="TextBox 777">
                  <a:extLst>
                    <a:ext uri="{FF2B5EF4-FFF2-40B4-BE49-F238E27FC236}">
                      <a16:creationId xmlns:a16="http://schemas.microsoft.com/office/drawing/2014/main" id="{8A1BFCAB-AB8A-42E3-A0EC-C4B5A76A28B2}"/>
                    </a:ext>
                  </a:extLst>
                </p:cNvPr>
                <p:cNvSpPr txBox="1"/>
                <p:nvPr/>
              </p:nvSpPr>
              <p:spPr>
                <a:xfrm>
                  <a:off x="615263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79" name="TextBox 778">
                  <a:extLst>
                    <a:ext uri="{FF2B5EF4-FFF2-40B4-BE49-F238E27FC236}">
                      <a16:creationId xmlns:a16="http://schemas.microsoft.com/office/drawing/2014/main" id="{21EE3E4C-13FD-447D-BF6C-A3ED9F1CB8F7}"/>
                    </a:ext>
                  </a:extLst>
                </p:cNvPr>
                <p:cNvSpPr txBox="1"/>
                <p:nvPr/>
              </p:nvSpPr>
              <p:spPr>
                <a:xfrm>
                  <a:off x="6327264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80" name="TextBox 779">
                  <a:extLst>
                    <a:ext uri="{FF2B5EF4-FFF2-40B4-BE49-F238E27FC236}">
                      <a16:creationId xmlns:a16="http://schemas.microsoft.com/office/drawing/2014/main" id="{96A5A48E-F873-468D-80FE-D19BB12DE61F}"/>
                    </a:ext>
                  </a:extLst>
                </p:cNvPr>
                <p:cNvSpPr txBox="1"/>
                <p:nvPr/>
              </p:nvSpPr>
              <p:spPr>
                <a:xfrm>
                  <a:off x="6482046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81" name="TextBox 780">
                  <a:extLst>
                    <a:ext uri="{FF2B5EF4-FFF2-40B4-BE49-F238E27FC236}">
                      <a16:creationId xmlns:a16="http://schemas.microsoft.com/office/drawing/2014/main" id="{AE73C4AA-BEE2-4653-9EE8-AF9BE0410E7A}"/>
                    </a:ext>
                  </a:extLst>
                </p:cNvPr>
                <p:cNvSpPr txBox="1"/>
                <p:nvPr/>
              </p:nvSpPr>
              <p:spPr>
                <a:xfrm>
                  <a:off x="6660639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  <p:sp>
              <p:nvSpPr>
                <p:cNvPr id="782" name="TextBox 781">
                  <a:extLst>
                    <a:ext uri="{FF2B5EF4-FFF2-40B4-BE49-F238E27FC236}">
                      <a16:creationId xmlns:a16="http://schemas.microsoft.com/office/drawing/2014/main" id="{4C948136-DB90-4413-8CDE-C27F9D791090}"/>
                    </a:ext>
                  </a:extLst>
                </p:cNvPr>
                <p:cNvSpPr txBox="1"/>
                <p:nvPr/>
              </p:nvSpPr>
              <p:spPr>
                <a:xfrm>
                  <a:off x="6815421" y="3223318"/>
                  <a:ext cx="325436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/>
                  <a:r>
                    <a:rPr lang="en-US" sz="50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636" name="Group 635">
                <a:extLst>
                  <a:ext uri="{FF2B5EF4-FFF2-40B4-BE49-F238E27FC236}">
                    <a16:creationId xmlns:a16="http://schemas.microsoft.com/office/drawing/2014/main" id="{DAA6ABD7-B41F-4558-9CF4-5800721E8EF5}"/>
                  </a:ext>
                </a:extLst>
              </p:cNvPr>
              <p:cNvGrpSpPr/>
              <p:nvPr/>
            </p:nvGrpSpPr>
            <p:grpSpPr>
              <a:xfrm>
                <a:off x="2816096" y="3507961"/>
                <a:ext cx="758600" cy="142029"/>
                <a:chOff x="5832438" y="3378967"/>
                <a:chExt cx="1144680" cy="214313"/>
              </a:xfrm>
            </p:grpSpPr>
            <p:cxnSp>
              <p:nvCxnSpPr>
                <p:cNvPr id="767" name="Straight Arrow Connector 766">
                  <a:extLst>
                    <a:ext uri="{FF2B5EF4-FFF2-40B4-BE49-F238E27FC236}">
                      <a16:creationId xmlns:a16="http://schemas.microsoft.com/office/drawing/2014/main" id="{C59D3E62-7F29-434D-8D7A-BE1D6A16B1CC}"/>
                    </a:ext>
                  </a:extLst>
                </p:cNvPr>
                <p:cNvCxnSpPr/>
                <p:nvPr/>
              </p:nvCxnSpPr>
              <p:spPr>
                <a:xfrm>
                  <a:off x="5832438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68" name="Straight Arrow Connector 767">
                  <a:extLst>
                    <a:ext uri="{FF2B5EF4-FFF2-40B4-BE49-F238E27FC236}">
                      <a16:creationId xmlns:a16="http://schemas.microsoft.com/office/drawing/2014/main" id="{AFA72BA8-BEE1-48A0-9052-CD506175D096}"/>
                    </a:ext>
                  </a:extLst>
                </p:cNvPr>
                <p:cNvCxnSpPr/>
                <p:nvPr/>
              </p:nvCxnSpPr>
              <p:spPr>
                <a:xfrm>
                  <a:off x="5989244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69" name="Straight Arrow Connector 768">
                  <a:extLst>
                    <a:ext uri="{FF2B5EF4-FFF2-40B4-BE49-F238E27FC236}">
                      <a16:creationId xmlns:a16="http://schemas.microsoft.com/office/drawing/2014/main" id="{9B074BF5-9183-4EFA-A7B4-7399538823F5}"/>
                    </a:ext>
                  </a:extLst>
                </p:cNvPr>
                <p:cNvCxnSpPr/>
                <p:nvPr/>
              </p:nvCxnSpPr>
              <p:spPr>
                <a:xfrm>
                  <a:off x="6161729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70" name="Straight Arrow Connector 769">
                  <a:extLst>
                    <a:ext uri="{FF2B5EF4-FFF2-40B4-BE49-F238E27FC236}">
                      <a16:creationId xmlns:a16="http://schemas.microsoft.com/office/drawing/2014/main" id="{30FB5D55-BC68-4BFF-ADE7-8A1497D476DA}"/>
                    </a:ext>
                  </a:extLst>
                </p:cNvPr>
                <p:cNvCxnSpPr/>
                <p:nvPr/>
              </p:nvCxnSpPr>
              <p:spPr>
                <a:xfrm>
                  <a:off x="6318536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71" name="Straight Arrow Connector 770">
                  <a:extLst>
                    <a:ext uri="{FF2B5EF4-FFF2-40B4-BE49-F238E27FC236}">
                      <a16:creationId xmlns:a16="http://schemas.microsoft.com/office/drawing/2014/main" id="{64C814D3-B219-41FF-A66A-92CF6DD118BD}"/>
                    </a:ext>
                  </a:extLst>
                </p:cNvPr>
                <p:cNvCxnSpPr/>
                <p:nvPr/>
              </p:nvCxnSpPr>
              <p:spPr>
                <a:xfrm>
                  <a:off x="6493950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72" name="Straight Arrow Connector 771">
                  <a:extLst>
                    <a:ext uri="{FF2B5EF4-FFF2-40B4-BE49-F238E27FC236}">
                      <a16:creationId xmlns:a16="http://schemas.microsoft.com/office/drawing/2014/main" id="{282581A2-6870-45AA-BCAD-1C93C9D4B354}"/>
                    </a:ext>
                  </a:extLst>
                </p:cNvPr>
                <p:cNvCxnSpPr/>
                <p:nvPr/>
              </p:nvCxnSpPr>
              <p:spPr>
                <a:xfrm>
                  <a:off x="6647827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73" name="Straight Arrow Connector 772">
                  <a:extLst>
                    <a:ext uri="{FF2B5EF4-FFF2-40B4-BE49-F238E27FC236}">
                      <a16:creationId xmlns:a16="http://schemas.microsoft.com/office/drawing/2014/main" id="{597FA825-4AA7-4DF5-8D10-ACF1CEFD0698}"/>
                    </a:ext>
                  </a:extLst>
                </p:cNvPr>
                <p:cNvCxnSpPr/>
                <p:nvPr/>
              </p:nvCxnSpPr>
              <p:spPr>
                <a:xfrm>
                  <a:off x="6823357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  <p:cxnSp>
              <p:nvCxnSpPr>
                <p:cNvPr id="774" name="Straight Arrow Connector 773">
                  <a:extLst>
                    <a:ext uri="{FF2B5EF4-FFF2-40B4-BE49-F238E27FC236}">
                      <a16:creationId xmlns:a16="http://schemas.microsoft.com/office/drawing/2014/main" id="{F70511DB-D0DF-4444-AC29-ECCF9AD9DE64}"/>
                    </a:ext>
                  </a:extLst>
                </p:cNvPr>
                <p:cNvCxnSpPr/>
                <p:nvPr/>
              </p:nvCxnSpPr>
              <p:spPr>
                <a:xfrm>
                  <a:off x="6977118" y="3378967"/>
                  <a:ext cx="0" cy="214313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FFC000"/>
                  </a:solidFill>
                  <a:prstDash val="solid"/>
                  <a:headEnd type="triangle" w="sm" len="sm"/>
                  <a:tailEnd type="triangle" w="sm" len="sm"/>
                </a:ln>
                <a:effectLst>
                  <a:outerShdw blurRad="40000" dist="20000" dir="5400000" rotWithShape="0">
                    <a:srgbClr val="000000">
                      <a:alpha val="38000"/>
                    </a:srgbClr>
                  </a:outerShdw>
                </a:effectLst>
              </p:spPr>
            </p:cxnSp>
          </p:grpSp>
          <p:sp>
            <p:nvSpPr>
              <p:cNvPr id="637" name="TextBox 636">
                <a:extLst>
                  <a:ext uri="{FF2B5EF4-FFF2-40B4-BE49-F238E27FC236}">
                    <a16:creationId xmlns:a16="http://schemas.microsoft.com/office/drawing/2014/main" id="{7961458C-A65F-4DEB-A00F-EC91DC725E11}"/>
                  </a:ext>
                </a:extLst>
              </p:cNvPr>
              <p:cNvSpPr txBox="1"/>
              <p:nvPr/>
            </p:nvSpPr>
            <p:spPr>
              <a:xfrm>
                <a:off x="2201519" y="1901929"/>
                <a:ext cx="2022560" cy="338554"/>
              </a:xfrm>
              <a:prstGeom prst="rect">
                <a:avLst/>
              </a:prstGeom>
              <a:noFill/>
            </p:spPr>
            <p:txBody>
              <a:bodyPr wrap="square" lIns="91433" tIns="45716" rIns="91433" bIns="45716" rtlCol="0">
                <a:spAutoFit/>
              </a:bodyPr>
              <a:lstStyle/>
              <a:p>
                <a:pPr algn="ctr" defTabSz="457020"/>
                <a:r>
                  <a:rPr lang="en-US" sz="1600" dirty="0">
                    <a:solidFill>
                      <a:srgbClr val="000000">
                        <a:lumMod val="65000"/>
                        <a:lumOff val="35000"/>
                      </a:srgbClr>
                    </a:solidFill>
                  </a:rPr>
                  <a:t>Device 1</a:t>
                </a:r>
              </a:p>
            </p:txBody>
          </p:sp>
          <p:grpSp>
            <p:nvGrpSpPr>
              <p:cNvPr id="638" name="Group 637">
                <a:extLst>
                  <a:ext uri="{FF2B5EF4-FFF2-40B4-BE49-F238E27FC236}">
                    <a16:creationId xmlns:a16="http://schemas.microsoft.com/office/drawing/2014/main" id="{7460792B-266F-4828-BE9F-0EF7D0CFEA80}"/>
                  </a:ext>
                </a:extLst>
              </p:cNvPr>
              <p:cNvGrpSpPr/>
              <p:nvPr/>
            </p:nvGrpSpPr>
            <p:grpSpPr>
              <a:xfrm>
                <a:off x="2773038" y="2322373"/>
                <a:ext cx="871108" cy="1016293"/>
                <a:chOff x="5946775" y="1625600"/>
                <a:chExt cx="1314450" cy="1533525"/>
              </a:xfrm>
            </p:grpSpPr>
            <p:grpSp>
              <p:nvGrpSpPr>
                <p:cNvPr id="639" name="Group 638">
                  <a:extLst>
                    <a:ext uri="{FF2B5EF4-FFF2-40B4-BE49-F238E27FC236}">
                      <a16:creationId xmlns:a16="http://schemas.microsoft.com/office/drawing/2014/main" id="{7D55A9A1-B18F-4242-BD3A-3C64C9EDAAF6}"/>
                    </a:ext>
                  </a:extLst>
                </p:cNvPr>
                <p:cNvGrpSpPr/>
                <p:nvPr/>
              </p:nvGrpSpPr>
              <p:grpSpPr>
                <a:xfrm>
                  <a:off x="594677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752" name="Rectangle 751">
                    <a:extLst>
                      <a:ext uri="{FF2B5EF4-FFF2-40B4-BE49-F238E27FC236}">
                        <a16:creationId xmlns:a16="http://schemas.microsoft.com/office/drawing/2014/main" id="{7F8BC219-B2B3-489A-9F5D-E4F8B3C0E0F9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3" name="Rectangle 752">
                    <a:extLst>
                      <a:ext uri="{FF2B5EF4-FFF2-40B4-BE49-F238E27FC236}">
                        <a16:creationId xmlns:a16="http://schemas.microsoft.com/office/drawing/2014/main" id="{848B469D-8884-4F34-92E0-8EE1629EEBAF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4" name="Rectangle 753">
                    <a:extLst>
                      <a:ext uri="{FF2B5EF4-FFF2-40B4-BE49-F238E27FC236}">
                        <a16:creationId xmlns:a16="http://schemas.microsoft.com/office/drawing/2014/main" id="{FBCCED18-7139-4BF0-8FFE-658225DB9F02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5" name="Rectangle 754">
                    <a:extLst>
                      <a:ext uri="{FF2B5EF4-FFF2-40B4-BE49-F238E27FC236}">
                        <a16:creationId xmlns:a16="http://schemas.microsoft.com/office/drawing/2014/main" id="{189600EF-0C0C-4781-85E5-7A2D5A9D5F7D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6" name="Rectangle 755">
                    <a:extLst>
                      <a:ext uri="{FF2B5EF4-FFF2-40B4-BE49-F238E27FC236}">
                        <a16:creationId xmlns:a16="http://schemas.microsoft.com/office/drawing/2014/main" id="{44E8406B-9849-45BB-8E63-A74B6C3180F0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7" name="Rectangle 756">
                    <a:extLst>
                      <a:ext uri="{FF2B5EF4-FFF2-40B4-BE49-F238E27FC236}">
                        <a16:creationId xmlns:a16="http://schemas.microsoft.com/office/drawing/2014/main" id="{9230920D-EA92-425A-82DD-288D818DA2F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8" name="Rectangle 757">
                    <a:extLst>
                      <a:ext uri="{FF2B5EF4-FFF2-40B4-BE49-F238E27FC236}">
                        <a16:creationId xmlns:a16="http://schemas.microsoft.com/office/drawing/2014/main" id="{05803B98-A0D6-453D-AD52-B9FE14D5374B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9" name="Rectangle 758">
                    <a:extLst>
                      <a:ext uri="{FF2B5EF4-FFF2-40B4-BE49-F238E27FC236}">
                        <a16:creationId xmlns:a16="http://schemas.microsoft.com/office/drawing/2014/main" id="{523B1D65-E616-44C9-ABA5-12E0E92E9C0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0" name="Rectangle 759">
                    <a:extLst>
                      <a:ext uri="{FF2B5EF4-FFF2-40B4-BE49-F238E27FC236}">
                        <a16:creationId xmlns:a16="http://schemas.microsoft.com/office/drawing/2014/main" id="{0127BBB0-EC78-416F-9F88-F34F45F6541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1" name="Rectangle 760">
                    <a:extLst>
                      <a:ext uri="{FF2B5EF4-FFF2-40B4-BE49-F238E27FC236}">
                        <a16:creationId xmlns:a16="http://schemas.microsoft.com/office/drawing/2014/main" id="{75E38898-E9F8-4961-9B98-1D8A8504E842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2" name="Rectangle 761">
                    <a:extLst>
                      <a:ext uri="{FF2B5EF4-FFF2-40B4-BE49-F238E27FC236}">
                        <a16:creationId xmlns:a16="http://schemas.microsoft.com/office/drawing/2014/main" id="{C94BF1EF-771B-4375-9063-89794F4A7F8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3" name="Rectangle 762">
                    <a:extLst>
                      <a:ext uri="{FF2B5EF4-FFF2-40B4-BE49-F238E27FC236}">
                        <a16:creationId xmlns:a16="http://schemas.microsoft.com/office/drawing/2014/main" id="{8ECCC1ED-E656-49C6-9031-7E734060D76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4" name="Rectangle 763">
                    <a:extLst>
                      <a:ext uri="{FF2B5EF4-FFF2-40B4-BE49-F238E27FC236}">
                        <a16:creationId xmlns:a16="http://schemas.microsoft.com/office/drawing/2014/main" id="{C68CB724-911A-4BE9-86B4-1304EF1B601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5" name="Rectangle 764">
                    <a:extLst>
                      <a:ext uri="{FF2B5EF4-FFF2-40B4-BE49-F238E27FC236}">
                        <a16:creationId xmlns:a16="http://schemas.microsoft.com/office/drawing/2014/main" id="{7190F312-A750-4ED6-8A8E-D81EC2CBE91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66" name="Rectangle 765">
                    <a:extLst>
                      <a:ext uri="{FF2B5EF4-FFF2-40B4-BE49-F238E27FC236}">
                        <a16:creationId xmlns:a16="http://schemas.microsoft.com/office/drawing/2014/main" id="{05456A17-13CC-4C6D-92A9-E3CDF82AD5CD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0" name="Group 639">
                  <a:extLst>
                    <a:ext uri="{FF2B5EF4-FFF2-40B4-BE49-F238E27FC236}">
                      <a16:creationId xmlns:a16="http://schemas.microsoft.com/office/drawing/2014/main" id="{9755486E-C1DD-4802-8BEC-C2BA3F936BC2}"/>
                    </a:ext>
                  </a:extLst>
                </p:cNvPr>
                <p:cNvGrpSpPr/>
                <p:nvPr/>
              </p:nvGrpSpPr>
              <p:grpSpPr>
                <a:xfrm>
                  <a:off x="611505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737" name="Rectangle 736">
                    <a:extLst>
                      <a:ext uri="{FF2B5EF4-FFF2-40B4-BE49-F238E27FC236}">
                        <a16:creationId xmlns:a16="http://schemas.microsoft.com/office/drawing/2014/main" id="{1CA2F8D8-B1C7-49FE-BFED-8EB8A0641461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8" name="Rectangle 737">
                    <a:extLst>
                      <a:ext uri="{FF2B5EF4-FFF2-40B4-BE49-F238E27FC236}">
                        <a16:creationId xmlns:a16="http://schemas.microsoft.com/office/drawing/2014/main" id="{2DA7721F-BCD6-42E2-9549-D029D92CBE29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9" name="Rectangle 738">
                    <a:extLst>
                      <a:ext uri="{FF2B5EF4-FFF2-40B4-BE49-F238E27FC236}">
                        <a16:creationId xmlns:a16="http://schemas.microsoft.com/office/drawing/2014/main" id="{5CD6921D-B063-427F-83C9-64E10E8CBCC5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0" name="Rectangle 739">
                    <a:extLst>
                      <a:ext uri="{FF2B5EF4-FFF2-40B4-BE49-F238E27FC236}">
                        <a16:creationId xmlns:a16="http://schemas.microsoft.com/office/drawing/2014/main" id="{3DA7755D-6132-474E-94BE-ECC0E1DDBEEE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1" name="Rectangle 740">
                    <a:extLst>
                      <a:ext uri="{FF2B5EF4-FFF2-40B4-BE49-F238E27FC236}">
                        <a16:creationId xmlns:a16="http://schemas.microsoft.com/office/drawing/2014/main" id="{8DD4F433-519E-4DB6-86C8-CF98857292CC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2" name="Rectangle 741">
                    <a:extLst>
                      <a:ext uri="{FF2B5EF4-FFF2-40B4-BE49-F238E27FC236}">
                        <a16:creationId xmlns:a16="http://schemas.microsoft.com/office/drawing/2014/main" id="{8055A78A-47E0-4047-91BF-396EE74E649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3" name="Rectangle 742">
                    <a:extLst>
                      <a:ext uri="{FF2B5EF4-FFF2-40B4-BE49-F238E27FC236}">
                        <a16:creationId xmlns:a16="http://schemas.microsoft.com/office/drawing/2014/main" id="{5D0F5408-B0C7-428F-8CE0-324619D43F4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4" name="Rectangle 743">
                    <a:extLst>
                      <a:ext uri="{FF2B5EF4-FFF2-40B4-BE49-F238E27FC236}">
                        <a16:creationId xmlns:a16="http://schemas.microsoft.com/office/drawing/2014/main" id="{BE596C96-DFD1-4864-8EFF-A46C7069EC62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5" name="Rectangle 744">
                    <a:extLst>
                      <a:ext uri="{FF2B5EF4-FFF2-40B4-BE49-F238E27FC236}">
                        <a16:creationId xmlns:a16="http://schemas.microsoft.com/office/drawing/2014/main" id="{FEE1054E-2685-4DF1-869B-861A23377D8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6" name="Rectangle 745">
                    <a:extLst>
                      <a:ext uri="{FF2B5EF4-FFF2-40B4-BE49-F238E27FC236}">
                        <a16:creationId xmlns:a16="http://schemas.microsoft.com/office/drawing/2014/main" id="{C374C695-8661-4376-BA2E-90EA94A721D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7" name="Rectangle 746">
                    <a:extLst>
                      <a:ext uri="{FF2B5EF4-FFF2-40B4-BE49-F238E27FC236}">
                        <a16:creationId xmlns:a16="http://schemas.microsoft.com/office/drawing/2014/main" id="{61FBA4DE-EBEC-455D-B64F-D664C5D501A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8" name="Rectangle 747">
                    <a:extLst>
                      <a:ext uri="{FF2B5EF4-FFF2-40B4-BE49-F238E27FC236}">
                        <a16:creationId xmlns:a16="http://schemas.microsoft.com/office/drawing/2014/main" id="{1A118522-6C32-44F9-8D98-F1A606D2B17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49" name="Rectangle 748">
                    <a:extLst>
                      <a:ext uri="{FF2B5EF4-FFF2-40B4-BE49-F238E27FC236}">
                        <a16:creationId xmlns:a16="http://schemas.microsoft.com/office/drawing/2014/main" id="{6A241BA2-9577-48EB-9D89-14C0E7320D5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0" name="Rectangle 749">
                    <a:extLst>
                      <a:ext uri="{FF2B5EF4-FFF2-40B4-BE49-F238E27FC236}">
                        <a16:creationId xmlns:a16="http://schemas.microsoft.com/office/drawing/2014/main" id="{592B93A3-F172-4F2C-AB1A-6BA3712FBE5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51" name="Rectangle 750">
                    <a:extLst>
                      <a:ext uri="{FF2B5EF4-FFF2-40B4-BE49-F238E27FC236}">
                        <a16:creationId xmlns:a16="http://schemas.microsoft.com/office/drawing/2014/main" id="{C0A5F5AA-A29B-4A18-8382-C639B6421531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1" name="Group 640">
                  <a:extLst>
                    <a:ext uri="{FF2B5EF4-FFF2-40B4-BE49-F238E27FC236}">
                      <a16:creationId xmlns:a16="http://schemas.microsoft.com/office/drawing/2014/main" id="{33B02FBA-0105-4755-9918-CD2253969F9D}"/>
                    </a:ext>
                  </a:extLst>
                </p:cNvPr>
                <p:cNvGrpSpPr/>
                <p:nvPr/>
              </p:nvGrpSpPr>
              <p:grpSpPr>
                <a:xfrm>
                  <a:off x="628332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722" name="Rectangle 721">
                    <a:extLst>
                      <a:ext uri="{FF2B5EF4-FFF2-40B4-BE49-F238E27FC236}">
                        <a16:creationId xmlns:a16="http://schemas.microsoft.com/office/drawing/2014/main" id="{B7C0D8D2-A7B3-43F4-AEB3-52FA8F4EB993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3" name="Rectangle 722">
                    <a:extLst>
                      <a:ext uri="{FF2B5EF4-FFF2-40B4-BE49-F238E27FC236}">
                        <a16:creationId xmlns:a16="http://schemas.microsoft.com/office/drawing/2014/main" id="{B211CA49-2207-4813-BCF0-006951DB4AE5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4" name="Rectangle 723">
                    <a:extLst>
                      <a:ext uri="{FF2B5EF4-FFF2-40B4-BE49-F238E27FC236}">
                        <a16:creationId xmlns:a16="http://schemas.microsoft.com/office/drawing/2014/main" id="{93A447E4-8752-4C8A-8A01-B43A83B6652A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5" name="Rectangle 724">
                    <a:extLst>
                      <a:ext uri="{FF2B5EF4-FFF2-40B4-BE49-F238E27FC236}">
                        <a16:creationId xmlns:a16="http://schemas.microsoft.com/office/drawing/2014/main" id="{C99D662C-9414-4089-B3C8-A0082448572D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6" name="Rectangle 725">
                    <a:extLst>
                      <a:ext uri="{FF2B5EF4-FFF2-40B4-BE49-F238E27FC236}">
                        <a16:creationId xmlns:a16="http://schemas.microsoft.com/office/drawing/2014/main" id="{932C7277-365E-4CEB-B865-BA35C2B943D3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7" name="Rectangle 726">
                    <a:extLst>
                      <a:ext uri="{FF2B5EF4-FFF2-40B4-BE49-F238E27FC236}">
                        <a16:creationId xmlns:a16="http://schemas.microsoft.com/office/drawing/2014/main" id="{26FDB947-E230-4FDE-A6F4-C4F1BE24ECA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8" name="Rectangle 727">
                    <a:extLst>
                      <a:ext uri="{FF2B5EF4-FFF2-40B4-BE49-F238E27FC236}">
                        <a16:creationId xmlns:a16="http://schemas.microsoft.com/office/drawing/2014/main" id="{5926AA2C-2A67-4FD7-8EDD-F0EAE7C48D5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9" name="Rectangle 728">
                    <a:extLst>
                      <a:ext uri="{FF2B5EF4-FFF2-40B4-BE49-F238E27FC236}">
                        <a16:creationId xmlns:a16="http://schemas.microsoft.com/office/drawing/2014/main" id="{F15A9E6C-0F15-46A9-B016-D8EEBE20158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0" name="Rectangle 729">
                    <a:extLst>
                      <a:ext uri="{FF2B5EF4-FFF2-40B4-BE49-F238E27FC236}">
                        <a16:creationId xmlns:a16="http://schemas.microsoft.com/office/drawing/2014/main" id="{9EB465F5-6002-4182-AAA0-E7F0F2E22902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1" name="Rectangle 730">
                    <a:extLst>
                      <a:ext uri="{FF2B5EF4-FFF2-40B4-BE49-F238E27FC236}">
                        <a16:creationId xmlns:a16="http://schemas.microsoft.com/office/drawing/2014/main" id="{21844B4A-B7AC-483F-AB49-8F325AD02AC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2" name="Rectangle 731">
                    <a:extLst>
                      <a:ext uri="{FF2B5EF4-FFF2-40B4-BE49-F238E27FC236}">
                        <a16:creationId xmlns:a16="http://schemas.microsoft.com/office/drawing/2014/main" id="{7837825A-5F05-48FB-A07F-FEF0428FF2F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3" name="Rectangle 732">
                    <a:extLst>
                      <a:ext uri="{FF2B5EF4-FFF2-40B4-BE49-F238E27FC236}">
                        <a16:creationId xmlns:a16="http://schemas.microsoft.com/office/drawing/2014/main" id="{397B261C-3FF2-4962-9DAC-9A69D52F65B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4" name="Rectangle 733">
                    <a:extLst>
                      <a:ext uri="{FF2B5EF4-FFF2-40B4-BE49-F238E27FC236}">
                        <a16:creationId xmlns:a16="http://schemas.microsoft.com/office/drawing/2014/main" id="{B8372A27-354B-4FAD-8F89-ADD7BC58C65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5" name="Rectangle 734">
                    <a:extLst>
                      <a:ext uri="{FF2B5EF4-FFF2-40B4-BE49-F238E27FC236}">
                        <a16:creationId xmlns:a16="http://schemas.microsoft.com/office/drawing/2014/main" id="{4640C0C6-ECE5-4EDF-BD19-C5C0AD5C0BA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6" name="Rectangle 735">
                    <a:extLst>
                      <a:ext uri="{FF2B5EF4-FFF2-40B4-BE49-F238E27FC236}">
                        <a16:creationId xmlns:a16="http://schemas.microsoft.com/office/drawing/2014/main" id="{34DDB043-6266-4308-B920-2F1391087ED5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2" name="Group 641">
                  <a:extLst>
                    <a:ext uri="{FF2B5EF4-FFF2-40B4-BE49-F238E27FC236}">
                      <a16:creationId xmlns:a16="http://schemas.microsoft.com/office/drawing/2014/main" id="{0916E88A-3F73-4AD4-9BA0-0B0F9A7CD078}"/>
                    </a:ext>
                  </a:extLst>
                </p:cNvPr>
                <p:cNvGrpSpPr/>
                <p:nvPr/>
              </p:nvGrpSpPr>
              <p:grpSpPr>
                <a:xfrm>
                  <a:off x="645160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707" name="Rectangle 706">
                    <a:extLst>
                      <a:ext uri="{FF2B5EF4-FFF2-40B4-BE49-F238E27FC236}">
                        <a16:creationId xmlns:a16="http://schemas.microsoft.com/office/drawing/2014/main" id="{B1BF55ED-C3D6-4ADA-95F1-BD4F3268B3BA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8" name="Rectangle 707">
                    <a:extLst>
                      <a:ext uri="{FF2B5EF4-FFF2-40B4-BE49-F238E27FC236}">
                        <a16:creationId xmlns:a16="http://schemas.microsoft.com/office/drawing/2014/main" id="{76EA4F7B-A66C-4768-A0BE-3E8552E099F4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9" name="Rectangle 708">
                    <a:extLst>
                      <a:ext uri="{FF2B5EF4-FFF2-40B4-BE49-F238E27FC236}">
                        <a16:creationId xmlns:a16="http://schemas.microsoft.com/office/drawing/2014/main" id="{F1F4D86C-D26C-4333-840C-985A1ED2F848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0" name="Rectangle 709">
                    <a:extLst>
                      <a:ext uri="{FF2B5EF4-FFF2-40B4-BE49-F238E27FC236}">
                        <a16:creationId xmlns:a16="http://schemas.microsoft.com/office/drawing/2014/main" id="{F22BD8F7-69D4-4B90-9693-5049D5F8B979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1" name="Rectangle 710">
                    <a:extLst>
                      <a:ext uri="{FF2B5EF4-FFF2-40B4-BE49-F238E27FC236}">
                        <a16:creationId xmlns:a16="http://schemas.microsoft.com/office/drawing/2014/main" id="{8B560312-A81A-4426-BCB9-F716ADF75789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2" name="Rectangle 711">
                    <a:extLst>
                      <a:ext uri="{FF2B5EF4-FFF2-40B4-BE49-F238E27FC236}">
                        <a16:creationId xmlns:a16="http://schemas.microsoft.com/office/drawing/2014/main" id="{DB630A60-966C-4789-AD52-C883586C487F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3" name="Rectangle 712">
                    <a:extLst>
                      <a:ext uri="{FF2B5EF4-FFF2-40B4-BE49-F238E27FC236}">
                        <a16:creationId xmlns:a16="http://schemas.microsoft.com/office/drawing/2014/main" id="{8E4BF4CB-017E-4A58-91CD-53763F65E18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4" name="Rectangle 713">
                    <a:extLst>
                      <a:ext uri="{FF2B5EF4-FFF2-40B4-BE49-F238E27FC236}">
                        <a16:creationId xmlns:a16="http://schemas.microsoft.com/office/drawing/2014/main" id="{2C8319E6-D749-43BB-9089-E0848C28D6A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5" name="Rectangle 714">
                    <a:extLst>
                      <a:ext uri="{FF2B5EF4-FFF2-40B4-BE49-F238E27FC236}">
                        <a16:creationId xmlns:a16="http://schemas.microsoft.com/office/drawing/2014/main" id="{70395C3F-F709-42DB-AC39-61E1317DF1C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6" name="Rectangle 715">
                    <a:extLst>
                      <a:ext uri="{FF2B5EF4-FFF2-40B4-BE49-F238E27FC236}">
                        <a16:creationId xmlns:a16="http://schemas.microsoft.com/office/drawing/2014/main" id="{0EB2B98A-C46C-4D88-8F8F-6F467A8AD93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7" name="Rectangle 716">
                    <a:extLst>
                      <a:ext uri="{FF2B5EF4-FFF2-40B4-BE49-F238E27FC236}">
                        <a16:creationId xmlns:a16="http://schemas.microsoft.com/office/drawing/2014/main" id="{4840C957-F80C-4F73-9015-82084532694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8" name="Rectangle 717">
                    <a:extLst>
                      <a:ext uri="{FF2B5EF4-FFF2-40B4-BE49-F238E27FC236}">
                        <a16:creationId xmlns:a16="http://schemas.microsoft.com/office/drawing/2014/main" id="{9CF802BF-58CC-44FF-B7AF-B8766A212DD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19" name="Rectangle 718">
                    <a:extLst>
                      <a:ext uri="{FF2B5EF4-FFF2-40B4-BE49-F238E27FC236}">
                        <a16:creationId xmlns:a16="http://schemas.microsoft.com/office/drawing/2014/main" id="{3D354C45-6168-4E29-B1E7-EAC1802BAA0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0" name="Rectangle 719">
                    <a:extLst>
                      <a:ext uri="{FF2B5EF4-FFF2-40B4-BE49-F238E27FC236}">
                        <a16:creationId xmlns:a16="http://schemas.microsoft.com/office/drawing/2014/main" id="{DAE8B8DB-D154-4977-81E9-756F1DC00FA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21" name="Rectangle 720">
                    <a:extLst>
                      <a:ext uri="{FF2B5EF4-FFF2-40B4-BE49-F238E27FC236}">
                        <a16:creationId xmlns:a16="http://schemas.microsoft.com/office/drawing/2014/main" id="{5918A90E-9733-4CFB-9DBA-6D990D06DF97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3" name="Group 642">
                  <a:extLst>
                    <a:ext uri="{FF2B5EF4-FFF2-40B4-BE49-F238E27FC236}">
                      <a16:creationId xmlns:a16="http://schemas.microsoft.com/office/drawing/2014/main" id="{3CD3ADFB-AB9B-4404-A9F5-73566E377E14}"/>
                    </a:ext>
                  </a:extLst>
                </p:cNvPr>
                <p:cNvGrpSpPr/>
                <p:nvPr/>
              </p:nvGrpSpPr>
              <p:grpSpPr>
                <a:xfrm>
                  <a:off x="662305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692" name="Rectangle 691">
                    <a:extLst>
                      <a:ext uri="{FF2B5EF4-FFF2-40B4-BE49-F238E27FC236}">
                        <a16:creationId xmlns:a16="http://schemas.microsoft.com/office/drawing/2014/main" id="{0772026E-B834-46F8-B552-5CDCEB9E9BD1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3" name="Rectangle 692">
                    <a:extLst>
                      <a:ext uri="{FF2B5EF4-FFF2-40B4-BE49-F238E27FC236}">
                        <a16:creationId xmlns:a16="http://schemas.microsoft.com/office/drawing/2014/main" id="{3CBD3CDC-D194-4C20-864D-B06CE3CC0F93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4" name="Rectangle 693">
                    <a:extLst>
                      <a:ext uri="{FF2B5EF4-FFF2-40B4-BE49-F238E27FC236}">
                        <a16:creationId xmlns:a16="http://schemas.microsoft.com/office/drawing/2014/main" id="{6DC8C764-D6A1-41C5-9636-9EA91FFAB8C5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5" name="Rectangle 694">
                    <a:extLst>
                      <a:ext uri="{FF2B5EF4-FFF2-40B4-BE49-F238E27FC236}">
                        <a16:creationId xmlns:a16="http://schemas.microsoft.com/office/drawing/2014/main" id="{0385F319-8A59-4DEB-9475-14371B4FDC3F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6" name="Rectangle 695">
                    <a:extLst>
                      <a:ext uri="{FF2B5EF4-FFF2-40B4-BE49-F238E27FC236}">
                        <a16:creationId xmlns:a16="http://schemas.microsoft.com/office/drawing/2014/main" id="{358224C4-F7EA-4506-8F66-661BEA2E46A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7" name="Rectangle 696">
                    <a:extLst>
                      <a:ext uri="{FF2B5EF4-FFF2-40B4-BE49-F238E27FC236}">
                        <a16:creationId xmlns:a16="http://schemas.microsoft.com/office/drawing/2014/main" id="{ECB7FC18-3100-4DFE-BD04-F398B3A5AB7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8" name="Rectangle 697">
                    <a:extLst>
                      <a:ext uri="{FF2B5EF4-FFF2-40B4-BE49-F238E27FC236}">
                        <a16:creationId xmlns:a16="http://schemas.microsoft.com/office/drawing/2014/main" id="{31302E21-C72A-4213-9DDD-58759F1B2832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9" name="Rectangle 698">
                    <a:extLst>
                      <a:ext uri="{FF2B5EF4-FFF2-40B4-BE49-F238E27FC236}">
                        <a16:creationId xmlns:a16="http://schemas.microsoft.com/office/drawing/2014/main" id="{75E6742C-AE6C-4DE6-98C1-6EF90F14CE1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0" name="Rectangle 699">
                    <a:extLst>
                      <a:ext uri="{FF2B5EF4-FFF2-40B4-BE49-F238E27FC236}">
                        <a16:creationId xmlns:a16="http://schemas.microsoft.com/office/drawing/2014/main" id="{B6A427DE-BCB5-42F0-A6B2-58DCC0C073F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1" name="Rectangle 700">
                    <a:extLst>
                      <a:ext uri="{FF2B5EF4-FFF2-40B4-BE49-F238E27FC236}">
                        <a16:creationId xmlns:a16="http://schemas.microsoft.com/office/drawing/2014/main" id="{A662320A-55C8-46A1-B6C2-B6AD277471F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2" name="Rectangle 701">
                    <a:extLst>
                      <a:ext uri="{FF2B5EF4-FFF2-40B4-BE49-F238E27FC236}">
                        <a16:creationId xmlns:a16="http://schemas.microsoft.com/office/drawing/2014/main" id="{5C030F58-541C-4761-846A-2F2DA4C8975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3" name="Rectangle 702">
                    <a:extLst>
                      <a:ext uri="{FF2B5EF4-FFF2-40B4-BE49-F238E27FC236}">
                        <a16:creationId xmlns:a16="http://schemas.microsoft.com/office/drawing/2014/main" id="{EE67E8BD-C567-4404-9024-368EB7D0422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4" name="Rectangle 703">
                    <a:extLst>
                      <a:ext uri="{FF2B5EF4-FFF2-40B4-BE49-F238E27FC236}">
                        <a16:creationId xmlns:a16="http://schemas.microsoft.com/office/drawing/2014/main" id="{6F57BA7A-7F91-4434-AE59-0D7A6EACFC1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5" name="Rectangle 704">
                    <a:extLst>
                      <a:ext uri="{FF2B5EF4-FFF2-40B4-BE49-F238E27FC236}">
                        <a16:creationId xmlns:a16="http://schemas.microsoft.com/office/drawing/2014/main" id="{BC7262D7-EB51-4FF6-8B51-997E66910BE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06" name="Rectangle 705">
                    <a:extLst>
                      <a:ext uri="{FF2B5EF4-FFF2-40B4-BE49-F238E27FC236}">
                        <a16:creationId xmlns:a16="http://schemas.microsoft.com/office/drawing/2014/main" id="{196D22F2-F4D4-49BD-A6AD-76E7B1653DF2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4" name="Group 643">
                  <a:extLst>
                    <a:ext uri="{FF2B5EF4-FFF2-40B4-BE49-F238E27FC236}">
                      <a16:creationId xmlns:a16="http://schemas.microsoft.com/office/drawing/2014/main" id="{D825D991-1FD1-44DF-9D66-26EBB48F8216}"/>
                    </a:ext>
                  </a:extLst>
                </p:cNvPr>
                <p:cNvGrpSpPr/>
                <p:nvPr/>
              </p:nvGrpSpPr>
              <p:grpSpPr>
                <a:xfrm>
                  <a:off x="679132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677" name="Rectangle 676">
                    <a:extLst>
                      <a:ext uri="{FF2B5EF4-FFF2-40B4-BE49-F238E27FC236}">
                        <a16:creationId xmlns:a16="http://schemas.microsoft.com/office/drawing/2014/main" id="{74A50803-C680-4A9C-AC1B-182DADF2D51C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8" name="Rectangle 677">
                    <a:extLst>
                      <a:ext uri="{FF2B5EF4-FFF2-40B4-BE49-F238E27FC236}">
                        <a16:creationId xmlns:a16="http://schemas.microsoft.com/office/drawing/2014/main" id="{E5ECB39C-38CD-486C-98BD-8E8BBE8337F5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9" name="Rectangle 678">
                    <a:extLst>
                      <a:ext uri="{FF2B5EF4-FFF2-40B4-BE49-F238E27FC236}">
                        <a16:creationId xmlns:a16="http://schemas.microsoft.com/office/drawing/2014/main" id="{E1560660-D3B8-4931-BF87-12DEE975CCE4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0" name="Rectangle 679">
                    <a:extLst>
                      <a:ext uri="{FF2B5EF4-FFF2-40B4-BE49-F238E27FC236}">
                        <a16:creationId xmlns:a16="http://schemas.microsoft.com/office/drawing/2014/main" id="{D99F478E-7583-4963-BA05-25710D3060A6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1" name="Rectangle 680">
                    <a:extLst>
                      <a:ext uri="{FF2B5EF4-FFF2-40B4-BE49-F238E27FC236}">
                        <a16:creationId xmlns:a16="http://schemas.microsoft.com/office/drawing/2014/main" id="{571A2E18-6DB6-4B81-9327-36006A3D7FBC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2" name="Rectangle 681">
                    <a:extLst>
                      <a:ext uri="{FF2B5EF4-FFF2-40B4-BE49-F238E27FC236}">
                        <a16:creationId xmlns:a16="http://schemas.microsoft.com/office/drawing/2014/main" id="{B58A941F-47C5-4D17-A702-1BC0A0A761A9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3" name="Rectangle 682">
                    <a:extLst>
                      <a:ext uri="{FF2B5EF4-FFF2-40B4-BE49-F238E27FC236}">
                        <a16:creationId xmlns:a16="http://schemas.microsoft.com/office/drawing/2014/main" id="{2D159935-3C5E-4559-8F87-213B5FE312B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4" name="Rectangle 683">
                    <a:extLst>
                      <a:ext uri="{FF2B5EF4-FFF2-40B4-BE49-F238E27FC236}">
                        <a16:creationId xmlns:a16="http://schemas.microsoft.com/office/drawing/2014/main" id="{18FAD5CB-2867-407F-AABF-D5A6498BC2E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5" name="Rectangle 684">
                    <a:extLst>
                      <a:ext uri="{FF2B5EF4-FFF2-40B4-BE49-F238E27FC236}">
                        <a16:creationId xmlns:a16="http://schemas.microsoft.com/office/drawing/2014/main" id="{6CADDE5A-38D8-491C-8FCF-853C5BCDD80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6" name="Rectangle 685">
                    <a:extLst>
                      <a:ext uri="{FF2B5EF4-FFF2-40B4-BE49-F238E27FC236}">
                        <a16:creationId xmlns:a16="http://schemas.microsoft.com/office/drawing/2014/main" id="{AE56721A-DD01-4FED-A004-7F5A3D11B3E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7" name="Rectangle 686">
                    <a:extLst>
                      <a:ext uri="{FF2B5EF4-FFF2-40B4-BE49-F238E27FC236}">
                        <a16:creationId xmlns:a16="http://schemas.microsoft.com/office/drawing/2014/main" id="{E3F5782B-9CCD-454A-B1E3-FD6BF5A4479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8" name="Rectangle 687">
                    <a:extLst>
                      <a:ext uri="{FF2B5EF4-FFF2-40B4-BE49-F238E27FC236}">
                        <a16:creationId xmlns:a16="http://schemas.microsoft.com/office/drawing/2014/main" id="{0F4434CF-823F-4499-A45D-1D39EE5F311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9" name="Rectangle 688">
                    <a:extLst>
                      <a:ext uri="{FF2B5EF4-FFF2-40B4-BE49-F238E27FC236}">
                        <a16:creationId xmlns:a16="http://schemas.microsoft.com/office/drawing/2014/main" id="{263D543D-4481-4DDD-B7FC-D1BB32892AA3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0" name="Rectangle 689">
                    <a:extLst>
                      <a:ext uri="{FF2B5EF4-FFF2-40B4-BE49-F238E27FC236}">
                        <a16:creationId xmlns:a16="http://schemas.microsoft.com/office/drawing/2014/main" id="{160FC718-F8E4-4432-80F6-1C46C7B32F9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1" name="Rectangle 690">
                    <a:extLst>
                      <a:ext uri="{FF2B5EF4-FFF2-40B4-BE49-F238E27FC236}">
                        <a16:creationId xmlns:a16="http://schemas.microsoft.com/office/drawing/2014/main" id="{EA29C9BE-6B47-43DA-A258-4760197302DE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5" name="Group 644">
                  <a:extLst>
                    <a:ext uri="{FF2B5EF4-FFF2-40B4-BE49-F238E27FC236}">
                      <a16:creationId xmlns:a16="http://schemas.microsoft.com/office/drawing/2014/main" id="{52BCF605-5A03-44F5-B5B9-B2D28FAE7ABA}"/>
                    </a:ext>
                  </a:extLst>
                </p:cNvPr>
                <p:cNvGrpSpPr/>
                <p:nvPr/>
              </p:nvGrpSpPr>
              <p:grpSpPr>
                <a:xfrm>
                  <a:off x="6959600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662" name="Rectangle 661">
                    <a:extLst>
                      <a:ext uri="{FF2B5EF4-FFF2-40B4-BE49-F238E27FC236}">
                        <a16:creationId xmlns:a16="http://schemas.microsoft.com/office/drawing/2014/main" id="{9FDF6A9B-F16E-4B9A-8FCC-F5F1B962ABF7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3" name="Rectangle 662">
                    <a:extLst>
                      <a:ext uri="{FF2B5EF4-FFF2-40B4-BE49-F238E27FC236}">
                        <a16:creationId xmlns:a16="http://schemas.microsoft.com/office/drawing/2014/main" id="{CE970E94-0803-4FF0-BE57-D4F9228D3B8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4" name="Rectangle 663">
                    <a:extLst>
                      <a:ext uri="{FF2B5EF4-FFF2-40B4-BE49-F238E27FC236}">
                        <a16:creationId xmlns:a16="http://schemas.microsoft.com/office/drawing/2014/main" id="{723412F3-4623-4FEC-AD23-B5DA2627B643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5" name="Rectangle 664">
                    <a:extLst>
                      <a:ext uri="{FF2B5EF4-FFF2-40B4-BE49-F238E27FC236}">
                        <a16:creationId xmlns:a16="http://schemas.microsoft.com/office/drawing/2014/main" id="{C38AE0EA-151A-48B4-83C2-A7DF5D209046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6" name="Rectangle 665">
                    <a:extLst>
                      <a:ext uri="{FF2B5EF4-FFF2-40B4-BE49-F238E27FC236}">
                        <a16:creationId xmlns:a16="http://schemas.microsoft.com/office/drawing/2014/main" id="{8F025F27-B4F9-4CF2-8374-8565E1C59F1D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7" name="Rectangle 666">
                    <a:extLst>
                      <a:ext uri="{FF2B5EF4-FFF2-40B4-BE49-F238E27FC236}">
                        <a16:creationId xmlns:a16="http://schemas.microsoft.com/office/drawing/2014/main" id="{C82C33AE-2678-4A27-B52F-A41EDD54C81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8" name="Rectangle 667">
                    <a:extLst>
                      <a:ext uri="{FF2B5EF4-FFF2-40B4-BE49-F238E27FC236}">
                        <a16:creationId xmlns:a16="http://schemas.microsoft.com/office/drawing/2014/main" id="{7BF67E7F-F993-48E0-A023-D684FBB2084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9" name="Rectangle 668">
                    <a:extLst>
                      <a:ext uri="{FF2B5EF4-FFF2-40B4-BE49-F238E27FC236}">
                        <a16:creationId xmlns:a16="http://schemas.microsoft.com/office/drawing/2014/main" id="{170E6E11-1EEB-4874-B6CE-D0FE41B6A0B7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0" name="Rectangle 669">
                    <a:extLst>
                      <a:ext uri="{FF2B5EF4-FFF2-40B4-BE49-F238E27FC236}">
                        <a16:creationId xmlns:a16="http://schemas.microsoft.com/office/drawing/2014/main" id="{5D45C010-6EF9-4A5D-A1CE-1842EAFBFF26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1" name="Rectangle 670">
                    <a:extLst>
                      <a:ext uri="{FF2B5EF4-FFF2-40B4-BE49-F238E27FC236}">
                        <a16:creationId xmlns:a16="http://schemas.microsoft.com/office/drawing/2014/main" id="{6C147D53-AE94-42AE-AADD-D299B263279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2" name="Rectangle 671">
                    <a:extLst>
                      <a:ext uri="{FF2B5EF4-FFF2-40B4-BE49-F238E27FC236}">
                        <a16:creationId xmlns:a16="http://schemas.microsoft.com/office/drawing/2014/main" id="{B14960C2-1BCC-4C7B-BF6F-945ECE7AA66C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3" name="Rectangle 672">
                    <a:extLst>
                      <a:ext uri="{FF2B5EF4-FFF2-40B4-BE49-F238E27FC236}">
                        <a16:creationId xmlns:a16="http://schemas.microsoft.com/office/drawing/2014/main" id="{C0281DE9-650F-4C06-A17A-2D73B276FEC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4" name="Rectangle 673">
                    <a:extLst>
                      <a:ext uri="{FF2B5EF4-FFF2-40B4-BE49-F238E27FC236}">
                        <a16:creationId xmlns:a16="http://schemas.microsoft.com/office/drawing/2014/main" id="{598E04B7-5B30-481B-849C-B4AFE7589A9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5" name="Rectangle 674">
                    <a:extLst>
                      <a:ext uri="{FF2B5EF4-FFF2-40B4-BE49-F238E27FC236}">
                        <a16:creationId xmlns:a16="http://schemas.microsoft.com/office/drawing/2014/main" id="{8262C335-9AEA-4895-B812-E5EFDCD9E77D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6" name="Rectangle 675">
                    <a:extLst>
                      <a:ext uri="{FF2B5EF4-FFF2-40B4-BE49-F238E27FC236}">
                        <a16:creationId xmlns:a16="http://schemas.microsoft.com/office/drawing/2014/main" id="{9B4449BD-AC8B-45F3-9231-F97A1FD5D96B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  <p:grpSp>
              <p:nvGrpSpPr>
                <p:cNvPr id="646" name="Group 645">
                  <a:extLst>
                    <a:ext uri="{FF2B5EF4-FFF2-40B4-BE49-F238E27FC236}">
                      <a16:creationId xmlns:a16="http://schemas.microsoft.com/office/drawing/2014/main" id="{5BA9C6ED-C5F1-4021-BF12-00375C1547BC}"/>
                    </a:ext>
                  </a:extLst>
                </p:cNvPr>
                <p:cNvGrpSpPr/>
                <p:nvPr/>
              </p:nvGrpSpPr>
              <p:grpSpPr>
                <a:xfrm>
                  <a:off x="7127875" y="1625600"/>
                  <a:ext cx="133350" cy="1533525"/>
                  <a:chOff x="5946775" y="1625600"/>
                  <a:chExt cx="133350" cy="1533525"/>
                </a:xfrm>
              </p:grpSpPr>
              <p:sp>
                <p:nvSpPr>
                  <p:cNvPr id="647" name="Rectangle 646">
                    <a:extLst>
                      <a:ext uri="{FF2B5EF4-FFF2-40B4-BE49-F238E27FC236}">
                        <a16:creationId xmlns:a16="http://schemas.microsoft.com/office/drawing/2014/main" id="{FF2569F7-A76E-45A9-B6CE-AF35BA2A73DB}"/>
                      </a:ext>
                    </a:extLst>
                  </p:cNvPr>
                  <p:cNvSpPr/>
                  <p:nvPr/>
                </p:nvSpPr>
                <p:spPr>
                  <a:xfrm>
                    <a:off x="5946775" y="1625600"/>
                    <a:ext cx="133350" cy="1533525"/>
                  </a:xfrm>
                  <a:prstGeom prst="rect">
                    <a:avLst/>
                  </a:prstGeom>
                  <a:gradFill rotWithShape="1">
                    <a:gsLst>
                      <a:gs pos="0">
                        <a:srgbClr val="76B900">
                          <a:lumMod val="20000"/>
                          <a:lumOff val="80000"/>
                        </a:srgbClr>
                      </a:gs>
                      <a:gs pos="80000">
                        <a:srgbClr val="76B900">
                          <a:lumMod val="40000"/>
                          <a:lumOff val="60000"/>
                          <a:alpha val="47000"/>
                        </a:srgbClr>
                      </a:gs>
                      <a:gs pos="100000">
                        <a:srgbClr val="76B900">
                          <a:lumMod val="40000"/>
                          <a:lumOff val="60000"/>
                        </a:srgbClr>
                      </a:gs>
                    </a:gsLst>
                    <a:lin ang="16200000" scaled="0"/>
                  </a:gradFill>
                  <a:ln w="9525" cap="flat" cmpd="sng" algn="ctr">
                    <a:noFill/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48" name="Rectangle 647">
                    <a:extLst>
                      <a:ext uri="{FF2B5EF4-FFF2-40B4-BE49-F238E27FC236}">
                        <a16:creationId xmlns:a16="http://schemas.microsoft.com/office/drawing/2014/main" id="{A872D280-1A9E-4E36-AE18-682225B696DB}"/>
                      </a:ext>
                    </a:extLst>
                  </p:cNvPr>
                  <p:cNvSpPr/>
                  <p:nvPr/>
                </p:nvSpPr>
                <p:spPr>
                  <a:xfrm>
                    <a:off x="5979075" y="1643550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49" name="Rectangle 648">
                    <a:extLst>
                      <a:ext uri="{FF2B5EF4-FFF2-40B4-BE49-F238E27FC236}">
                        <a16:creationId xmlns:a16="http://schemas.microsoft.com/office/drawing/2014/main" id="{47856E0B-07B3-4450-8EE2-48D544D62C0C}"/>
                      </a:ext>
                    </a:extLst>
                  </p:cNvPr>
                  <p:cNvSpPr/>
                  <p:nvPr/>
                </p:nvSpPr>
                <p:spPr>
                  <a:xfrm>
                    <a:off x="5979075" y="174778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0" name="Rectangle 649">
                    <a:extLst>
                      <a:ext uri="{FF2B5EF4-FFF2-40B4-BE49-F238E27FC236}">
                        <a16:creationId xmlns:a16="http://schemas.microsoft.com/office/drawing/2014/main" id="{BFA48F4B-8823-4BFD-B81E-2D5E85680151}"/>
                      </a:ext>
                    </a:extLst>
                  </p:cNvPr>
                  <p:cNvSpPr/>
                  <p:nvPr/>
                </p:nvSpPr>
                <p:spPr>
                  <a:xfrm>
                    <a:off x="5979075" y="1860034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1" name="Rectangle 650">
                    <a:extLst>
                      <a:ext uri="{FF2B5EF4-FFF2-40B4-BE49-F238E27FC236}">
                        <a16:creationId xmlns:a16="http://schemas.microsoft.com/office/drawing/2014/main" id="{DA417EB7-BE1A-49B5-B9F9-3CC39F6E251E}"/>
                      </a:ext>
                    </a:extLst>
                  </p:cNvPr>
                  <p:cNvSpPr/>
                  <p:nvPr/>
                </p:nvSpPr>
                <p:spPr>
                  <a:xfrm>
                    <a:off x="5979075" y="196426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2" name="Rectangle 651">
                    <a:extLst>
                      <a:ext uri="{FF2B5EF4-FFF2-40B4-BE49-F238E27FC236}">
                        <a16:creationId xmlns:a16="http://schemas.microsoft.com/office/drawing/2014/main" id="{82CCBD58-9BD0-4E9F-B29A-634333E28E35}"/>
                      </a:ext>
                    </a:extLst>
                  </p:cNvPr>
                  <p:cNvSpPr/>
                  <p:nvPr/>
                </p:nvSpPr>
                <p:spPr>
                  <a:xfrm>
                    <a:off x="5979075" y="207651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3" name="Rectangle 652">
                    <a:extLst>
                      <a:ext uri="{FF2B5EF4-FFF2-40B4-BE49-F238E27FC236}">
                        <a16:creationId xmlns:a16="http://schemas.microsoft.com/office/drawing/2014/main" id="{4907EEF3-A1CA-48A9-8E55-A446D93A15A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180751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4" name="Rectangle 653">
                    <a:extLst>
                      <a:ext uri="{FF2B5EF4-FFF2-40B4-BE49-F238E27FC236}">
                        <a16:creationId xmlns:a16="http://schemas.microsoft.com/office/drawing/2014/main" id="{C3E0AD73-1502-4674-BC99-5B4BD298E25A}"/>
                      </a:ext>
                    </a:extLst>
                  </p:cNvPr>
                  <p:cNvSpPr/>
                  <p:nvPr/>
                </p:nvSpPr>
                <p:spPr>
                  <a:xfrm>
                    <a:off x="5979075" y="229300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5" name="Rectangle 654">
                    <a:extLst>
                      <a:ext uri="{FF2B5EF4-FFF2-40B4-BE49-F238E27FC236}">
                        <a16:creationId xmlns:a16="http://schemas.microsoft.com/office/drawing/2014/main" id="{B3AD9DB9-EF63-455B-AAF1-158BE700EE88}"/>
                      </a:ext>
                    </a:extLst>
                  </p:cNvPr>
                  <p:cNvSpPr/>
                  <p:nvPr/>
                </p:nvSpPr>
                <p:spPr>
                  <a:xfrm>
                    <a:off x="5979075" y="2396025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6" name="Rectangle 655">
                    <a:extLst>
                      <a:ext uri="{FF2B5EF4-FFF2-40B4-BE49-F238E27FC236}">
                        <a16:creationId xmlns:a16="http://schemas.microsoft.com/office/drawing/2014/main" id="{96BAD146-D111-4B17-8E45-A3682C9AC880}"/>
                      </a:ext>
                    </a:extLst>
                  </p:cNvPr>
                  <p:cNvSpPr/>
                  <p:nvPr/>
                </p:nvSpPr>
                <p:spPr>
                  <a:xfrm>
                    <a:off x="5979075" y="2500258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7" name="Rectangle 656">
                    <a:extLst>
                      <a:ext uri="{FF2B5EF4-FFF2-40B4-BE49-F238E27FC236}">
                        <a16:creationId xmlns:a16="http://schemas.microsoft.com/office/drawing/2014/main" id="{A9072CED-F6C9-4067-8585-53AEC548D7E4}"/>
                      </a:ext>
                    </a:extLst>
                  </p:cNvPr>
                  <p:cNvSpPr/>
                  <p:nvPr/>
                </p:nvSpPr>
                <p:spPr>
                  <a:xfrm>
                    <a:off x="5979075" y="2612509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8" name="Rectangle 657">
                    <a:extLst>
                      <a:ext uri="{FF2B5EF4-FFF2-40B4-BE49-F238E27FC236}">
                        <a16:creationId xmlns:a16="http://schemas.microsoft.com/office/drawing/2014/main" id="{04B221C0-F855-4E8F-A430-03B2AC738743}"/>
                      </a:ext>
                    </a:extLst>
                  </p:cNvPr>
                  <p:cNvSpPr/>
                  <p:nvPr/>
                </p:nvSpPr>
                <p:spPr>
                  <a:xfrm>
                    <a:off x="5979075" y="2716742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9" name="Rectangle 658">
                    <a:extLst>
                      <a:ext uri="{FF2B5EF4-FFF2-40B4-BE49-F238E27FC236}">
                        <a16:creationId xmlns:a16="http://schemas.microsoft.com/office/drawing/2014/main" id="{15E5CB70-A1BF-45C7-ACFC-E50CF25FF22E}"/>
                      </a:ext>
                    </a:extLst>
                  </p:cNvPr>
                  <p:cNvSpPr/>
                  <p:nvPr/>
                </p:nvSpPr>
                <p:spPr>
                  <a:xfrm>
                    <a:off x="5979075" y="2828993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0" name="Rectangle 659">
                    <a:extLst>
                      <a:ext uri="{FF2B5EF4-FFF2-40B4-BE49-F238E27FC236}">
                        <a16:creationId xmlns:a16="http://schemas.microsoft.com/office/drawing/2014/main" id="{D3100FB2-78EE-4068-8ED1-A96B07D6F861}"/>
                      </a:ext>
                    </a:extLst>
                  </p:cNvPr>
                  <p:cNvSpPr/>
                  <p:nvPr/>
                </p:nvSpPr>
                <p:spPr>
                  <a:xfrm>
                    <a:off x="5979075" y="2933226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61" name="Rectangle 660">
                    <a:extLst>
                      <a:ext uri="{FF2B5EF4-FFF2-40B4-BE49-F238E27FC236}">
                        <a16:creationId xmlns:a16="http://schemas.microsoft.com/office/drawing/2014/main" id="{500D07C2-71A8-4C2A-85B6-3E3D59C641DD}"/>
                      </a:ext>
                    </a:extLst>
                  </p:cNvPr>
                  <p:cNvSpPr/>
                  <p:nvPr/>
                </p:nvSpPr>
                <p:spPr>
                  <a:xfrm>
                    <a:off x="5979075" y="3045477"/>
                    <a:ext cx="67740" cy="69275"/>
                  </a:xfrm>
                  <a:prstGeom prst="rect">
                    <a:avLst/>
                  </a:prstGeom>
                  <a:gradFill flip="none" rotWithShape="1">
                    <a:gsLst>
                      <a:gs pos="50000">
                        <a:srgbClr val="76B900">
                          <a:lumMod val="75000"/>
                        </a:srgbClr>
                      </a:gs>
                      <a:gs pos="100000">
                        <a:srgbClr val="76B900">
                          <a:lumMod val="60000"/>
                          <a:lumOff val="40000"/>
                        </a:srgbClr>
                      </a:gs>
                    </a:gsLst>
                    <a:lin ang="16200000" scaled="0"/>
                    <a:tileRect/>
                  </a:gradFill>
                  <a:ln w="3175" cap="flat" cmpd="sng" algn="ctr">
                    <a:solidFill>
                      <a:srgbClr val="76B900">
                        <a:lumMod val="50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sp>
          <p:nvSpPr>
            <p:cNvPr id="628" name="Rectangle: Rounded Corners 627">
              <a:extLst>
                <a:ext uri="{FF2B5EF4-FFF2-40B4-BE49-F238E27FC236}">
                  <a16:creationId xmlns:a16="http://schemas.microsoft.com/office/drawing/2014/main" id="{5D16EF3D-249B-446A-AAE4-803340AB96F6}"/>
                </a:ext>
              </a:extLst>
            </p:cNvPr>
            <p:cNvSpPr/>
            <p:nvPr/>
          </p:nvSpPr>
          <p:spPr>
            <a:xfrm>
              <a:off x="3571447" y="2362300"/>
              <a:ext cx="3247515" cy="2793900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9" name="TextBox 628">
              <a:extLst>
                <a:ext uri="{FF2B5EF4-FFF2-40B4-BE49-F238E27FC236}">
                  <a16:creationId xmlns:a16="http://schemas.microsoft.com/office/drawing/2014/main" id="{1F5E1FE4-C3C0-4C1D-BCF7-647493A5BB24}"/>
                </a:ext>
              </a:extLst>
            </p:cNvPr>
            <p:cNvSpPr txBox="1"/>
            <p:nvPr/>
          </p:nvSpPr>
          <p:spPr>
            <a:xfrm>
              <a:off x="4592150" y="2052683"/>
              <a:ext cx="1390124" cy="341632"/>
            </a:xfrm>
            <a:prstGeom prst="rect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dirty="0">
                  <a:solidFill>
                    <a:schemeClr val="bg1"/>
                  </a:solidFill>
                </a:rPr>
                <a:t>MPI Rank 1</a:t>
              </a:r>
            </a:p>
          </p:txBody>
        </p:sp>
      </p:grpSp>
      <p:sp>
        <p:nvSpPr>
          <p:cNvPr id="937" name="TextBox 936">
            <a:extLst>
              <a:ext uri="{FF2B5EF4-FFF2-40B4-BE49-F238E27FC236}">
                <a16:creationId xmlns:a16="http://schemas.microsoft.com/office/drawing/2014/main" id="{606FF00D-A2D7-4A6A-B2EC-BE6ED209D29E}"/>
              </a:ext>
            </a:extLst>
          </p:cNvPr>
          <p:cNvSpPr txBox="1"/>
          <p:nvPr/>
        </p:nvSpPr>
        <p:spPr>
          <a:xfrm>
            <a:off x="3513859" y="1378978"/>
            <a:ext cx="4147425" cy="738664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>
                <a:solidFill>
                  <a:srgbClr val="FF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host_data use_device(array)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MPI_Send</a:t>
            </a:r>
            <a:r>
              <a:rPr lang="en-US" sz="14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 /* From Rank 0 -&gt; Rank 1 */ );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1400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</p:txBody>
      </p: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60D274EC-20FE-43BD-AE79-523F61EFE9EA}"/>
              </a:ext>
            </a:extLst>
          </p:cNvPr>
          <p:cNvCxnSpPr>
            <a:cxnSpLocks/>
            <a:stCxn id="153" idx="2"/>
          </p:cNvCxnSpPr>
          <p:nvPr/>
        </p:nvCxnSpPr>
        <p:spPr>
          <a:xfrm>
            <a:off x="4112793" y="5249161"/>
            <a:ext cx="29824" cy="51619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1" name="Straight Connector 940">
            <a:extLst>
              <a:ext uri="{FF2B5EF4-FFF2-40B4-BE49-F238E27FC236}">
                <a16:creationId xmlns:a16="http://schemas.microsoft.com/office/drawing/2014/main" id="{A8818A6D-91FE-468B-8BE3-A2C8623811B5}"/>
              </a:ext>
            </a:extLst>
          </p:cNvPr>
          <p:cNvCxnSpPr>
            <a:cxnSpLocks/>
          </p:cNvCxnSpPr>
          <p:nvPr/>
        </p:nvCxnSpPr>
        <p:spPr>
          <a:xfrm flipH="1">
            <a:off x="4142617" y="5738315"/>
            <a:ext cx="4733800" cy="27036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5" name="Straight Arrow Connector 944">
            <a:extLst>
              <a:ext uri="{FF2B5EF4-FFF2-40B4-BE49-F238E27FC236}">
                <a16:creationId xmlns:a16="http://schemas.microsoft.com/office/drawing/2014/main" id="{70970733-A48D-43C2-B2C1-1A5D8ED05D49}"/>
              </a:ext>
            </a:extLst>
          </p:cNvPr>
          <p:cNvCxnSpPr>
            <a:cxnSpLocks/>
          </p:cNvCxnSpPr>
          <p:nvPr/>
        </p:nvCxnSpPr>
        <p:spPr>
          <a:xfrm flipV="1">
            <a:off x="8876418" y="5247927"/>
            <a:ext cx="0" cy="49038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474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D2001-B9D8-4E32-8DF0-B658A1C1A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Multidevice Optimized Mandelbrot</a:t>
            </a:r>
          </a:p>
        </p:txBody>
      </p:sp>
    </p:spTree>
    <p:extLst>
      <p:ext uri="{BB962C8B-B14F-4D97-AF65-F5344CB8AC3E}">
        <p14:creationId xmlns:p14="http://schemas.microsoft.com/office/powerpoint/2010/main" val="19346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93DFDC72-E7C5-4315-9310-0E146338A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41" y="1731904"/>
            <a:ext cx="3600000" cy="360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C4E906-87A7-41A2-82D8-9A1050CFC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Multidevice Optimized Mandelbrot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B8B2E8-E4D9-42AF-BDD9-6102EFFE7D84}"/>
              </a:ext>
            </a:extLst>
          </p:cNvPr>
          <p:cNvSpPr/>
          <p:nvPr/>
        </p:nvSpPr>
        <p:spPr>
          <a:xfrm>
            <a:off x="572040" y="1731904"/>
            <a:ext cx="4914359" cy="90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>
                <a:solidFill>
                  <a:srgbClr val="FF0000"/>
                </a:solidFill>
              </a:rPr>
              <a:t>                                                    Device 0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A9A7CD-E790-4FB7-B1F0-12720481D84A}"/>
              </a:ext>
            </a:extLst>
          </p:cNvPr>
          <p:cNvSpPr/>
          <p:nvPr/>
        </p:nvSpPr>
        <p:spPr>
          <a:xfrm>
            <a:off x="572041" y="2631904"/>
            <a:ext cx="4914358" cy="90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>
                <a:ln w="12700">
                  <a:noFill/>
                </a:ln>
                <a:solidFill>
                  <a:srgbClr val="FF0000"/>
                </a:solidFill>
              </a:rPr>
              <a:t>                                                    Device 1</a:t>
            </a:r>
            <a:endParaRPr lang="en-US" sz="2000" b="1" dirty="0">
              <a:ln w="12700">
                <a:noFill/>
              </a:ln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D08567-31C1-4E7D-83AB-EBF2E27F755C}"/>
              </a:ext>
            </a:extLst>
          </p:cNvPr>
          <p:cNvSpPr/>
          <p:nvPr/>
        </p:nvSpPr>
        <p:spPr>
          <a:xfrm>
            <a:off x="572040" y="3531904"/>
            <a:ext cx="4914357" cy="90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>
                <a:solidFill>
                  <a:srgbClr val="FF0000"/>
                </a:solidFill>
              </a:rPr>
              <a:t>                                                    Device 2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DA3C71-83B0-43A5-8F26-E3986283B13B}"/>
              </a:ext>
            </a:extLst>
          </p:cNvPr>
          <p:cNvSpPr/>
          <p:nvPr/>
        </p:nvSpPr>
        <p:spPr>
          <a:xfrm>
            <a:off x="572041" y="4431904"/>
            <a:ext cx="4914356" cy="90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>
                <a:solidFill>
                  <a:srgbClr val="FF0000"/>
                </a:solidFill>
              </a:rPr>
              <a:t>                                                    Device 3</a:t>
            </a:r>
            <a:endParaRPr lang="en-US" sz="2000" b="1" dirty="0">
              <a:solidFill>
                <a:srgbClr val="FF0000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1230957-1B8F-4F40-BFCC-DB275B7344E3}"/>
              </a:ext>
            </a:extLst>
          </p:cNvPr>
          <p:cNvCxnSpPr>
            <a:stCxn id="5" idx="1"/>
          </p:cNvCxnSpPr>
          <p:nvPr/>
        </p:nvCxnSpPr>
        <p:spPr>
          <a:xfrm>
            <a:off x="572040" y="2181904"/>
            <a:ext cx="3600001" cy="2496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526F7BE-EF58-4285-85B1-FCAC3E7F1E68}"/>
              </a:ext>
            </a:extLst>
          </p:cNvPr>
          <p:cNvCxnSpPr/>
          <p:nvPr/>
        </p:nvCxnSpPr>
        <p:spPr>
          <a:xfrm>
            <a:off x="572039" y="3076912"/>
            <a:ext cx="3600001" cy="2496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1B9195F-0AB2-4082-8991-FEC686692BAE}"/>
              </a:ext>
            </a:extLst>
          </p:cNvPr>
          <p:cNvCxnSpPr/>
          <p:nvPr/>
        </p:nvCxnSpPr>
        <p:spPr>
          <a:xfrm>
            <a:off x="572039" y="3969424"/>
            <a:ext cx="3600001" cy="2496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9015437-A188-4865-9D46-CD96B02FB9C3}"/>
              </a:ext>
            </a:extLst>
          </p:cNvPr>
          <p:cNvCxnSpPr/>
          <p:nvPr/>
        </p:nvCxnSpPr>
        <p:spPr>
          <a:xfrm>
            <a:off x="572039" y="4859440"/>
            <a:ext cx="3600001" cy="2496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B737A51-D3F8-4D32-A45B-DD42BEFFA51E}"/>
              </a:ext>
            </a:extLst>
          </p:cNvPr>
          <p:cNvSpPr txBox="1"/>
          <p:nvPr/>
        </p:nvSpPr>
        <p:spPr>
          <a:xfrm>
            <a:off x="1762439" y="1805862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470FBC-CBB8-4278-A6ED-44F98E37E6D3}"/>
              </a:ext>
            </a:extLst>
          </p:cNvPr>
          <p:cNvSpPr txBox="1"/>
          <p:nvPr/>
        </p:nvSpPr>
        <p:spPr>
          <a:xfrm>
            <a:off x="1762439" y="2239332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0A7F11-4000-4CE3-9A90-112BC35E2509}"/>
              </a:ext>
            </a:extLst>
          </p:cNvPr>
          <p:cNvSpPr txBox="1"/>
          <p:nvPr/>
        </p:nvSpPr>
        <p:spPr>
          <a:xfrm>
            <a:off x="1762439" y="272240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F180077-5A1B-43A1-B72F-1FB906F8BE46}"/>
              </a:ext>
            </a:extLst>
          </p:cNvPr>
          <p:cNvSpPr txBox="1"/>
          <p:nvPr/>
        </p:nvSpPr>
        <p:spPr>
          <a:xfrm>
            <a:off x="1762439" y="315587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77E550-8BB3-43A5-ACCF-8FE007DEE038}"/>
              </a:ext>
            </a:extLst>
          </p:cNvPr>
          <p:cNvSpPr txBox="1"/>
          <p:nvPr/>
        </p:nvSpPr>
        <p:spPr>
          <a:xfrm>
            <a:off x="1762439" y="360992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0C3E1D4-7708-46C8-9EAE-0140C7C7A6CE}"/>
              </a:ext>
            </a:extLst>
          </p:cNvPr>
          <p:cNvSpPr txBox="1"/>
          <p:nvPr/>
        </p:nvSpPr>
        <p:spPr>
          <a:xfrm>
            <a:off x="1762439" y="404339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445E872-4DAC-4DD0-9F0C-08A1A6F936B6}"/>
              </a:ext>
            </a:extLst>
          </p:cNvPr>
          <p:cNvSpPr txBox="1"/>
          <p:nvPr/>
        </p:nvSpPr>
        <p:spPr>
          <a:xfrm>
            <a:off x="1762439" y="450992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098AA6B-DEC7-450D-8310-09CB7536CC43}"/>
              </a:ext>
            </a:extLst>
          </p:cNvPr>
          <p:cNvSpPr txBox="1"/>
          <p:nvPr/>
        </p:nvSpPr>
        <p:spPr>
          <a:xfrm>
            <a:off x="1762439" y="494339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55F96DE9-68AD-4673-B81E-02AAD986210F}"/>
              </a:ext>
            </a:extLst>
          </p:cNvPr>
          <p:cNvSpPr txBox="1">
            <a:spLocks/>
          </p:cNvSpPr>
          <p:nvPr/>
        </p:nvSpPr>
        <p:spPr>
          <a:xfrm>
            <a:off x="6031106" y="1735508"/>
            <a:ext cx="4138594" cy="3395292"/>
          </a:xfrm>
          <a:prstGeom prst="rect">
            <a:avLst/>
          </a:prstGeom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 i="0" u="non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774825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bg1"/>
                </a:solidFill>
                <a:latin typeface="+mn-lt"/>
              </a:defRPr>
            </a:lvl4pPr>
            <a:lvl5pPr marL="2117725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5pPr>
            <a:lvl6pPr marL="25749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30321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893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946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defTabSz="914400"/>
            <a:r>
              <a:rPr lang="en-US" kern="0" dirty="0"/>
              <a:t>As a final example, we want to reimplement the async optimizations from Module 7 into our multi-device setup</a:t>
            </a:r>
          </a:p>
          <a:p>
            <a:pPr defTabSz="914400"/>
            <a:r>
              <a:rPr lang="en-US" kern="0" dirty="0"/>
              <a:t>We will use OpenMP to breakup the work among multiple devices</a:t>
            </a:r>
          </a:p>
          <a:p>
            <a:pPr defTabSz="914400"/>
            <a:r>
              <a:rPr lang="en-US" kern="0" dirty="0"/>
              <a:t>And we will use OpenACC async to optimize the code further on each device</a:t>
            </a:r>
          </a:p>
        </p:txBody>
      </p:sp>
    </p:spTree>
    <p:extLst>
      <p:ext uri="{BB962C8B-B14F-4D97-AF65-F5344CB8AC3E}">
        <p14:creationId xmlns:p14="http://schemas.microsoft.com/office/powerpoint/2010/main" val="31754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3CE7-8915-49E2-A6ED-C3FB14EE9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Multi-device Architecture</a:t>
            </a:r>
          </a:p>
        </p:txBody>
      </p:sp>
    </p:spTree>
    <p:extLst>
      <p:ext uri="{BB962C8B-B14F-4D97-AF65-F5344CB8AC3E}">
        <p14:creationId xmlns:p14="http://schemas.microsoft.com/office/powerpoint/2010/main" val="396727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27506-0EE1-46CC-A260-AA71CB57C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348" y="106742"/>
            <a:ext cx="9976104" cy="590931"/>
          </a:xfrm>
        </p:spPr>
        <p:txBody>
          <a:bodyPr/>
          <a:lstStyle/>
          <a:p>
            <a:r>
              <a:rPr lang="en-US" dirty="0"/>
              <a:t>Our Goal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C71279-069A-4790-B494-B195B2D95103}"/>
              </a:ext>
            </a:extLst>
          </p:cNvPr>
          <p:cNvSpPr/>
          <p:nvPr/>
        </p:nvSpPr>
        <p:spPr>
          <a:xfrm>
            <a:off x="498348" y="1014054"/>
            <a:ext cx="10083800" cy="1562041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 w="19050">
            <a:solidFill>
              <a:schemeClr val="accent1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5294E8-DD99-4B51-A37B-8A28A75345E8}"/>
              </a:ext>
            </a:extLst>
          </p:cNvPr>
          <p:cNvSpPr txBox="1"/>
          <p:nvPr/>
        </p:nvSpPr>
        <p:spPr>
          <a:xfrm>
            <a:off x="605994" y="675162"/>
            <a:ext cx="1796197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MULTI-DEVICE</a:t>
            </a:r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71D96A9E-59D0-44A3-8F47-0055DD8E6B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518"/>
          <a:stretch/>
        </p:blipFill>
        <p:spPr>
          <a:xfrm>
            <a:off x="2402191" y="1121988"/>
            <a:ext cx="1729719" cy="5909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3D9A27-E61D-4FE8-8389-79F1E1CE00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9" b="25141"/>
          <a:stretch/>
        </p:blipFill>
        <p:spPr>
          <a:xfrm>
            <a:off x="2402191" y="1874350"/>
            <a:ext cx="1729718" cy="5830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B3BE4C2-2555-47B0-BB77-919BC8A426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82" b="49719"/>
          <a:stretch/>
        </p:blipFill>
        <p:spPr>
          <a:xfrm>
            <a:off x="4808538" y="1136599"/>
            <a:ext cx="1729720" cy="5751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EB3BD6ED-F3D0-4DAC-AA2E-A944C90425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07"/>
          <a:stretch/>
        </p:blipFill>
        <p:spPr>
          <a:xfrm>
            <a:off x="4813111" y="1873133"/>
            <a:ext cx="1729718" cy="5842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56767F4-FA88-4C03-9D8C-8A693D6C19B1}"/>
              </a:ext>
            </a:extLst>
          </p:cNvPr>
          <p:cNvSpPr/>
          <p:nvPr/>
        </p:nvSpPr>
        <p:spPr>
          <a:xfrm>
            <a:off x="4214461" y="1167955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D0FAF7-390B-4F35-AE7A-B8EA60DE0484}"/>
              </a:ext>
            </a:extLst>
          </p:cNvPr>
          <p:cNvSpPr/>
          <p:nvPr/>
        </p:nvSpPr>
        <p:spPr>
          <a:xfrm>
            <a:off x="4408254" y="1167954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B6D439-03A5-46CD-B261-2EA9DF71C190}"/>
              </a:ext>
            </a:extLst>
          </p:cNvPr>
          <p:cNvSpPr/>
          <p:nvPr/>
        </p:nvSpPr>
        <p:spPr>
          <a:xfrm>
            <a:off x="4608399" y="1167954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74395E-15CE-438E-B799-F566C061752A}"/>
              </a:ext>
            </a:extLst>
          </p:cNvPr>
          <p:cNvSpPr/>
          <p:nvPr/>
        </p:nvSpPr>
        <p:spPr>
          <a:xfrm>
            <a:off x="6622349" y="1171369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CF4FB8-E8A2-44AD-84AF-C63562554419}"/>
              </a:ext>
            </a:extLst>
          </p:cNvPr>
          <p:cNvSpPr/>
          <p:nvPr/>
        </p:nvSpPr>
        <p:spPr>
          <a:xfrm>
            <a:off x="6816142" y="1171368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AC8807-1125-4114-98D3-91F131906AB2}"/>
              </a:ext>
            </a:extLst>
          </p:cNvPr>
          <p:cNvSpPr/>
          <p:nvPr/>
        </p:nvSpPr>
        <p:spPr>
          <a:xfrm>
            <a:off x="7016287" y="1171368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1665DB-4A91-4684-B2EA-E642C0F2A7A4}"/>
              </a:ext>
            </a:extLst>
          </p:cNvPr>
          <p:cNvSpPr/>
          <p:nvPr/>
        </p:nvSpPr>
        <p:spPr>
          <a:xfrm>
            <a:off x="4241347" y="1907408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AB6458-D70F-4A2A-8FCC-D7009177DB5C}"/>
              </a:ext>
            </a:extLst>
          </p:cNvPr>
          <p:cNvSpPr/>
          <p:nvPr/>
        </p:nvSpPr>
        <p:spPr>
          <a:xfrm>
            <a:off x="4435140" y="1907407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7035A0-DDBD-461A-B01A-AC8121CD13FD}"/>
              </a:ext>
            </a:extLst>
          </p:cNvPr>
          <p:cNvSpPr/>
          <p:nvPr/>
        </p:nvSpPr>
        <p:spPr>
          <a:xfrm>
            <a:off x="4635285" y="1907407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B5F5CC-5ECC-4147-B0C9-BD212A0712A8}"/>
              </a:ext>
            </a:extLst>
          </p:cNvPr>
          <p:cNvSpPr/>
          <p:nvPr/>
        </p:nvSpPr>
        <p:spPr>
          <a:xfrm>
            <a:off x="6624140" y="1918893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184193-6D0D-4C60-9CA6-54239DF70412}"/>
              </a:ext>
            </a:extLst>
          </p:cNvPr>
          <p:cNvSpPr/>
          <p:nvPr/>
        </p:nvSpPr>
        <p:spPr>
          <a:xfrm>
            <a:off x="6817933" y="1918892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8B3FB0-95FB-45CE-8397-C7FF674608CD}"/>
              </a:ext>
            </a:extLst>
          </p:cNvPr>
          <p:cNvSpPr/>
          <p:nvPr/>
        </p:nvSpPr>
        <p:spPr>
          <a:xfrm>
            <a:off x="7018078" y="1918892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E3D98B1-BF8F-417A-B4F4-2854FA9D2D38}"/>
              </a:ext>
            </a:extLst>
          </p:cNvPr>
          <p:cNvCxnSpPr>
            <a:stCxn id="19" idx="1"/>
            <a:endCxn id="19" idx="3"/>
          </p:cNvCxnSpPr>
          <p:nvPr/>
        </p:nvCxnSpPr>
        <p:spPr>
          <a:xfrm>
            <a:off x="498348" y="1795075"/>
            <a:ext cx="10083800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4B8DBCA-BCFB-47E4-A39D-DD9DEA2164CA}"/>
              </a:ext>
            </a:extLst>
          </p:cNvPr>
          <p:cNvSpPr txBox="1"/>
          <p:nvPr/>
        </p:nvSpPr>
        <p:spPr>
          <a:xfrm>
            <a:off x="740825" y="1239485"/>
            <a:ext cx="1183337" cy="3693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1"/>
                </a:solidFill>
              </a:rPr>
              <a:t>Device 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1B47C1A-5FC9-4E5C-ACD9-7409C66F784D}"/>
              </a:ext>
            </a:extLst>
          </p:cNvPr>
          <p:cNvSpPr txBox="1"/>
          <p:nvPr/>
        </p:nvSpPr>
        <p:spPr>
          <a:xfrm>
            <a:off x="740825" y="2000919"/>
            <a:ext cx="1183337" cy="3693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1"/>
                </a:solidFill>
              </a:rPr>
              <a:t>Device 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637316D-5A33-40BE-B048-20CB73A41A26}"/>
              </a:ext>
            </a:extLst>
          </p:cNvPr>
          <p:cNvSpPr/>
          <p:nvPr/>
        </p:nvSpPr>
        <p:spPr>
          <a:xfrm>
            <a:off x="519905" y="3024574"/>
            <a:ext cx="10083800" cy="26777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497DCD-E2F6-4615-9985-3F43D0BE0DAF}"/>
              </a:ext>
            </a:extLst>
          </p:cNvPr>
          <p:cNvSpPr txBox="1"/>
          <p:nvPr/>
        </p:nvSpPr>
        <p:spPr>
          <a:xfrm>
            <a:off x="549442" y="2682941"/>
            <a:ext cx="2841419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</a:rPr>
              <a:t>MULTI-DEVICE + ASYNC</a:t>
            </a:r>
          </a:p>
        </p:txBody>
      </p:sp>
      <p:pic>
        <p:nvPicPr>
          <p:cNvPr id="27" name="Content Placeholder 3">
            <a:extLst>
              <a:ext uri="{FF2B5EF4-FFF2-40B4-BE49-F238E27FC236}">
                <a16:creationId xmlns:a16="http://schemas.microsoft.com/office/drawing/2014/main" id="{1F951E0F-0FCA-487E-96B0-46E3B1411E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518"/>
          <a:stretch/>
        </p:blipFill>
        <p:spPr>
          <a:xfrm>
            <a:off x="2423748" y="3078967"/>
            <a:ext cx="1729719" cy="5909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8" name="Content Placeholder 3">
            <a:extLst>
              <a:ext uri="{FF2B5EF4-FFF2-40B4-BE49-F238E27FC236}">
                <a16:creationId xmlns:a16="http://schemas.microsoft.com/office/drawing/2014/main" id="{0B6E914C-28A2-4C81-88CC-78BDD8C756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9" b="25141"/>
          <a:stretch/>
        </p:blipFill>
        <p:spPr>
          <a:xfrm>
            <a:off x="2423748" y="4428229"/>
            <a:ext cx="1729718" cy="5830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9" name="Content Placeholder 3">
            <a:extLst>
              <a:ext uri="{FF2B5EF4-FFF2-40B4-BE49-F238E27FC236}">
                <a16:creationId xmlns:a16="http://schemas.microsoft.com/office/drawing/2014/main" id="{9544CAD8-BDA1-474D-B2DB-8BB3A5FB3B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82" b="49719"/>
          <a:stretch/>
        </p:blipFill>
        <p:spPr>
          <a:xfrm>
            <a:off x="4233195" y="3728578"/>
            <a:ext cx="1729720" cy="5751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0" name="Content Placeholder 3">
            <a:extLst>
              <a:ext uri="{FF2B5EF4-FFF2-40B4-BE49-F238E27FC236}">
                <a16:creationId xmlns:a16="http://schemas.microsoft.com/office/drawing/2014/main" id="{CCA01C6D-2588-4AE4-9F65-AAA7C36114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07"/>
          <a:stretch/>
        </p:blipFill>
        <p:spPr>
          <a:xfrm>
            <a:off x="4237768" y="5062012"/>
            <a:ext cx="1729718" cy="5842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21CEA7C-4197-44D0-B2C6-B56CD48C4253}"/>
              </a:ext>
            </a:extLst>
          </p:cNvPr>
          <p:cNvSpPr/>
          <p:nvPr/>
        </p:nvSpPr>
        <p:spPr>
          <a:xfrm>
            <a:off x="4236018" y="3124934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DEC3C81-83A9-493F-B7FB-30BEFCB36262}"/>
              </a:ext>
            </a:extLst>
          </p:cNvPr>
          <p:cNvSpPr/>
          <p:nvPr/>
        </p:nvSpPr>
        <p:spPr>
          <a:xfrm>
            <a:off x="4429811" y="3124933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CF76E30-4321-45F0-8BA1-BE8CBB200683}"/>
              </a:ext>
            </a:extLst>
          </p:cNvPr>
          <p:cNvSpPr/>
          <p:nvPr/>
        </p:nvSpPr>
        <p:spPr>
          <a:xfrm>
            <a:off x="4629956" y="3124933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12E9812-2907-45AC-B902-89F8797E955E}"/>
              </a:ext>
            </a:extLst>
          </p:cNvPr>
          <p:cNvSpPr/>
          <p:nvPr/>
        </p:nvSpPr>
        <p:spPr>
          <a:xfrm>
            <a:off x="6047006" y="3763348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2F75789-069E-47ED-AF56-97522D836E4F}"/>
              </a:ext>
            </a:extLst>
          </p:cNvPr>
          <p:cNvSpPr/>
          <p:nvPr/>
        </p:nvSpPr>
        <p:spPr>
          <a:xfrm>
            <a:off x="6240799" y="3763347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8D6E3AF-353F-459A-BAC4-848B3BF68786}"/>
              </a:ext>
            </a:extLst>
          </p:cNvPr>
          <p:cNvSpPr/>
          <p:nvPr/>
        </p:nvSpPr>
        <p:spPr>
          <a:xfrm>
            <a:off x="6440944" y="3763347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56B654A-1F1A-46DD-8B7E-875CF14087B1}"/>
              </a:ext>
            </a:extLst>
          </p:cNvPr>
          <p:cNvSpPr/>
          <p:nvPr/>
        </p:nvSpPr>
        <p:spPr>
          <a:xfrm>
            <a:off x="4262904" y="4461287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31348C0-90FE-49DE-93DE-3766C6CDF3CB}"/>
              </a:ext>
            </a:extLst>
          </p:cNvPr>
          <p:cNvSpPr/>
          <p:nvPr/>
        </p:nvSpPr>
        <p:spPr>
          <a:xfrm>
            <a:off x="4456697" y="4461286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4607AD0-0F29-4166-BC4D-DBF0D2367DCC}"/>
              </a:ext>
            </a:extLst>
          </p:cNvPr>
          <p:cNvSpPr/>
          <p:nvPr/>
        </p:nvSpPr>
        <p:spPr>
          <a:xfrm>
            <a:off x="4656842" y="4461286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AA8615D-8273-412B-A936-1A1A83A5477F}"/>
              </a:ext>
            </a:extLst>
          </p:cNvPr>
          <p:cNvSpPr/>
          <p:nvPr/>
        </p:nvSpPr>
        <p:spPr>
          <a:xfrm>
            <a:off x="6048797" y="5107772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39F8745-E34A-4AB5-AD6D-C5562D7E9FF6}"/>
              </a:ext>
            </a:extLst>
          </p:cNvPr>
          <p:cNvSpPr/>
          <p:nvPr/>
        </p:nvSpPr>
        <p:spPr>
          <a:xfrm>
            <a:off x="6242590" y="5107771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038C12E-74E9-4329-AEDE-D09401049E99}"/>
              </a:ext>
            </a:extLst>
          </p:cNvPr>
          <p:cNvSpPr/>
          <p:nvPr/>
        </p:nvSpPr>
        <p:spPr>
          <a:xfrm>
            <a:off x="6442735" y="5107771"/>
            <a:ext cx="123940" cy="500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1F1E24B6-D0B7-4BB4-A93F-AFB8422070EE}"/>
              </a:ext>
            </a:extLst>
          </p:cNvPr>
          <p:cNvCxnSpPr>
            <a:cxnSpLocks/>
            <a:stCxn id="25" idx="1"/>
            <a:endCxn id="25" idx="3"/>
          </p:cNvCxnSpPr>
          <p:nvPr/>
        </p:nvCxnSpPr>
        <p:spPr>
          <a:xfrm>
            <a:off x="519905" y="4363437"/>
            <a:ext cx="10083800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1AA7DD03-36CD-48EF-BD86-F0F78E7B84EB}"/>
              </a:ext>
            </a:extLst>
          </p:cNvPr>
          <p:cNvSpPr txBox="1"/>
          <p:nvPr/>
        </p:nvSpPr>
        <p:spPr>
          <a:xfrm>
            <a:off x="762382" y="3526664"/>
            <a:ext cx="1183337" cy="3693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1"/>
                </a:solidFill>
              </a:rPr>
              <a:t>Device 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2DD2DB6-0501-433E-BC6B-D851AF35F580}"/>
              </a:ext>
            </a:extLst>
          </p:cNvPr>
          <p:cNvSpPr txBox="1"/>
          <p:nvPr/>
        </p:nvSpPr>
        <p:spPr>
          <a:xfrm>
            <a:off x="762382" y="4669098"/>
            <a:ext cx="1183337" cy="3693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1"/>
                </a:solidFill>
              </a:rPr>
              <a:t>Device 1</a:t>
            </a:r>
          </a:p>
        </p:txBody>
      </p:sp>
    </p:spTree>
    <p:extLst>
      <p:ext uri="{BB962C8B-B14F-4D97-AF65-F5344CB8AC3E}">
        <p14:creationId xmlns:p14="http://schemas.microsoft.com/office/powerpoint/2010/main" val="30789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30698-4375-4BAE-9B6E-DE0183118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139" y="800095"/>
            <a:ext cx="4133309" cy="590931"/>
          </a:xfrm>
        </p:spPr>
        <p:txBody>
          <a:bodyPr/>
          <a:lstStyle/>
          <a:p>
            <a:r>
              <a:rPr lang="en-US" dirty="0"/>
              <a:t>Finished </a:t>
            </a:r>
            <a:r>
              <a:rPr lang="en-US" dirty="0" err="1"/>
              <a:t>Manelbrot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B297D0-8E25-4B11-93F3-EBB491314F92}"/>
              </a:ext>
            </a:extLst>
          </p:cNvPr>
          <p:cNvSpPr txBox="1"/>
          <p:nvPr/>
        </p:nvSpPr>
        <p:spPr>
          <a:xfrm>
            <a:off x="4789505" y="633158"/>
            <a:ext cx="5967395" cy="5262979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int main()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per_device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WIDTH*HEIGHT/ndevices;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block_size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per_device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/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nblocks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;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omp parallel </a:t>
            </a:r>
            <a:r>
              <a:rPr lang="en-US" sz="16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num_threads</a:t>
            </a:r>
            <a:r>
              <a:rPr lang="en-US" sz="16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(ndevices)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int </a:t>
            </a:r>
            <a:r>
              <a:rPr lang="en-US" sz="16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tid</a:t>
            </a:r>
            <a:r>
              <a:rPr lang="en-US" sz="16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US" sz="1600" b="1" dirty="0" err="1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omp_get_thread_num</a:t>
            </a:r>
            <a:r>
              <a:rPr lang="en-US" sz="1600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for(int block=0; block&lt;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nblocks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; block++)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int yStart = block*(HEIGHT/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nblocks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int yEnd   = yStart+(HEIGHT/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nblocks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parallel loop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async(block%2)</a:t>
            </a:r>
            <a:endParaRPr lang="en-US" sz="1600" b="1" dirty="0">
              <a:solidFill>
                <a:schemeClr val="tx2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for(int y=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yStart;y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&lt;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yEnd;y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	for(int x=0;x&lt;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WIDTH;x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				image[y*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WIDTH+x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]=mandelbrot(</a:t>
            </a:r>
            <a:r>
              <a:rPr lang="en-US" sz="1600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x,y</a:t>
            </a: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		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update \ host(image[</a:t>
            </a:r>
            <a:r>
              <a:rPr lang="en-US" sz="1600" b="1" dirty="0" err="1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yStart</a:t>
            </a:r>
            <a:r>
              <a:rPr lang="en-US" sz="16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*</a:t>
            </a:r>
            <a:r>
              <a:rPr lang="en-US" sz="1600" b="1" dirty="0" err="1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WIDTH:block_size</a:t>
            </a:r>
            <a:r>
              <a:rPr lang="en-US" sz="1600" b="1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]) </a:t>
            </a: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async(block%2)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FF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wait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 </a:t>
            </a:r>
            <a:r>
              <a:rPr lang="en-US" sz="1600" b="1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// end omp parallel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28" name="Content Placeholder 3">
            <a:extLst>
              <a:ext uri="{FF2B5EF4-FFF2-40B4-BE49-F238E27FC236}">
                <a16:creationId xmlns:a16="http://schemas.microsoft.com/office/drawing/2014/main" id="{D0EDF2C0-D25D-4D14-8B88-01550E57F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41" y="1744604"/>
            <a:ext cx="3600000" cy="3600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E84DAD1-9982-4EC6-8501-3806770A9CD1}"/>
              </a:ext>
            </a:extLst>
          </p:cNvPr>
          <p:cNvSpPr/>
          <p:nvPr/>
        </p:nvSpPr>
        <p:spPr>
          <a:xfrm>
            <a:off x="483140" y="1744604"/>
            <a:ext cx="3600001" cy="90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4206F6-21E7-49D1-99EB-B317895901A0}"/>
              </a:ext>
            </a:extLst>
          </p:cNvPr>
          <p:cNvSpPr/>
          <p:nvPr/>
        </p:nvSpPr>
        <p:spPr>
          <a:xfrm>
            <a:off x="483141" y="2644604"/>
            <a:ext cx="3600001" cy="90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n w="12700">
                <a:noFill/>
              </a:ln>
              <a:solidFill>
                <a:srgbClr val="FF000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DFF490E-B00E-4377-83F0-0DD100F97FE0}"/>
              </a:ext>
            </a:extLst>
          </p:cNvPr>
          <p:cNvSpPr/>
          <p:nvPr/>
        </p:nvSpPr>
        <p:spPr>
          <a:xfrm>
            <a:off x="483141" y="3544604"/>
            <a:ext cx="3600000" cy="90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28CAC00-D5D7-4CDB-91DC-50374DAFDE04}"/>
              </a:ext>
            </a:extLst>
          </p:cNvPr>
          <p:cNvSpPr/>
          <p:nvPr/>
        </p:nvSpPr>
        <p:spPr>
          <a:xfrm>
            <a:off x="483141" y="4444604"/>
            <a:ext cx="3599999" cy="90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solidFill>
                <a:srgbClr val="FF0000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B7F9D6F-745F-4F90-8CAF-F4858185DD93}"/>
              </a:ext>
            </a:extLst>
          </p:cNvPr>
          <p:cNvCxnSpPr>
            <a:cxnSpLocks/>
            <a:stCxn id="29" idx="1"/>
          </p:cNvCxnSpPr>
          <p:nvPr/>
        </p:nvCxnSpPr>
        <p:spPr>
          <a:xfrm>
            <a:off x="483140" y="2194604"/>
            <a:ext cx="3600001" cy="2496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8A1AD6D-317A-4209-B079-02F6D7314648}"/>
              </a:ext>
            </a:extLst>
          </p:cNvPr>
          <p:cNvCxnSpPr/>
          <p:nvPr/>
        </p:nvCxnSpPr>
        <p:spPr>
          <a:xfrm>
            <a:off x="483139" y="3089612"/>
            <a:ext cx="3600001" cy="2496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AB09D5C-1E1E-4EF2-91C0-91FB759F0360}"/>
              </a:ext>
            </a:extLst>
          </p:cNvPr>
          <p:cNvCxnSpPr/>
          <p:nvPr/>
        </p:nvCxnSpPr>
        <p:spPr>
          <a:xfrm>
            <a:off x="483139" y="3982124"/>
            <a:ext cx="3600001" cy="2496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1787638-4CA4-48BE-8877-17EBFEB2C917}"/>
              </a:ext>
            </a:extLst>
          </p:cNvPr>
          <p:cNvCxnSpPr/>
          <p:nvPr/>
        </p:nvCxnSpPr>
        <p:spPr>
          <a:xfrm>
            <a:off x="483139" y="4872140"/>
            <a:ext cx="3600001" cy="2496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1598703-9742-450D-8F4E-960763796C5B}"/>
              </a:ext>
            </a:extLst>
          </p:cNvPr>
          <p:cNvSpPr txBox="1"/>
          <p:nvPr/>
        </p:nvSpPr>
        <p:spPr>
          <a:xfrm>
            <a:off x="1673539" y="1818562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8E9FA77-78F5-4CEA-8C31-67B4E1BFDAB3}"/>
              </a:ext>
            </a:extLst>
          </p:cNvPr>
          <p:cNvSpPr txBox="1"/>
          <p:nvPr/>
        </p:nvSpPr>
        <p:spPr>
          <a:xfrm>
            <a:off x="1673539" y="2252032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05C1B3-E36B-4766-99E1-669B5B48E5EA}"/>
              </a:ext>
            </a:extLst>
          </p:cNvPr>
          <p:cNvSpPr txBox="1"/>
          <p:nvPr/>
        </p:nvSpPr>
        <p:spPr>
          <a:xfrm>
            <a:off x="1673539" y="273510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990AB6A-576A-481F-8A5A-549F3A54EDB8}"/>
              </a:ext>
            </a:extLst>
          </p:cNvPr>
          <p:cNvSpPr txBox="1"/>
          <p:nvPr/>
        </p:nvSpPr>
        <p:spPr>
          <a:xfrm>
            <a:off x="1673539" y="316857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27EC533-F72A-46C2-8425-D93876B6D772}"/>
              </a:ext>
            </a:extLst>
          </p:cNvPr>
          <p:cNvSpPr txBox="1"/>
          <p:nvPr/>
        </p:nvSpPr>
        <p:spPr>
          <a:xfrm>
            <a:off x="1673539" y="362262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F507816-A2CB-4F1F-B0B9-B697E783A7AE}"/>
              </a:ext>
            </a:extLst>
          </p:cNvPr>
          <p:cNvSpPr txBox="1"/>
          <p:nvPr/>
        </p:nvSpPr>
        <p:spPr>
          <a:xfrm>
            <a:off x="1673539" y="405609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96CF278-B513-4FB4-BD41-521ED13CBCCC}"/>
              </a:ext>
            </a:extLst>
          </p:cNvPr>
          <p:cNvSpPr txBox="1"/>
          <p:nvPr/>
        </p:nvSpPr>
        <p:spPr>
          <a:xfrm>
            <a:off x="1673539" y="452262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2EFEAE2-1D70-4A28-9FBD-71AA7AE353B5}"/>
              </a:ext>
            </a:extLst>
          </p:cNvPr>
          <p:cNvSpPr txBox="1"/>
          <p:nvPr/>
        </p:nvSpPr>
        <p:spPr>
          <a:xfrm>
            <a:off x="1673539" y="4956090"/>
            <a:ext cx="1219200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tx2"/>
                </a:solidFill>
              </a:rPr>
              <a:t>Block 1</a:t>
            </a:r>
          </a:p>
        </p:txBody>
      </p:sp>
    </p:spTree>
    <p:extLst>
      <p:ext uri="{BB962C8B-B14F-4D97-AF65-F5344CB8AC3E}">
        <p14:creationId xmlns:p14="http://schemas.microsoft.com/office/powerpoint/2010/main" val="90262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03272-8F9A-404C-AE68-2135A48DC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348" y="2377739"/>
            <a:ext cx="9976104" cy="590931"/>
          </a:xfrm>
        </p:spPr>
        <p:txBody>
          <a:bodyPr/>
          <a:lstStyle/>
          <a:p>
            <a:r>
              <a:rPr lang="en-US" dirty="0"/>
              <a:t>Large-Scale OpenACC</a:t>
            </a:r>
          </a:p>
        </p:txBody>
      </p:sp>
    </p:spTree>
    <p:extLst>
      <p:ext uri="{BB962C8B-B14F-4D97-AF65-F5344CB8AC3E}">
        <p14:creationId xmlns:p14="http://schemas.microsoft.com/office/powerpoint/2010/main" val="113290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AA5BB-5AA7-4C50-B2AB-40CF4113D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Large-Scale OpenACC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BD63D-81C2-4B5A-8698-51FB7A970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module we have focused on programming for a single machine (commonly called a </a:t>
            </a:r>
            <a:r>
              <a:rPr lang="en-US" i="1" dirty="0"/>
              <a:t>node</a:t>
            </a:r>
            <a:r>
              <a:rPr lang="en-US" dirty="0"/>
              <a:t>)</a:t>
            </a:r>
          </a:p>
          <a:p>
            <a:r>
              <a:rPr lang="en-US" dirty="0"/>
              <a:t>Some computer applications are run across many nodes, sometimes upwards of hundreds to thousands of nodes</a:t>
            </a:r>
          </a:p>
          <a:p>
            <a:r>
              <a:rPr lang="en-US" dirty="0"/>
              <a:t>On top of this, each node could have one or more accelerator device (such as a computer having multiple GPUs)</a:t>
            </a:r>
          </a:p>
          <a:p>
            <a:r>
              <a:rPr lang="en-US" dirty="0"/>
              <a:t>With MPI + OpenACC, we can program for this large-scale, multi-node multi-device architecture</a:t>
            </a:r>
          </a:p>
        </p:txBody>
      </p:sp>
    </p:spTree>
    <p:extLst>
      <p:ext uri="{BB962C8B-B14F-4D97-AF65-F5344CB8AC3E}">
        <p14:creationId xmlns:p14="http://schemas.microsoft.com/office/powerpoint/2010/main" val="38883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B8DED-698E-4262-B8F9-2223B784F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Nodes, Multiple Devices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190C265-07F2-44C5-A3EA-0A68A3F65C53}"/>
              </a:ext>
            </a:extLst>
          </p:cNvPr>
          <p:cNvSpPr/>
          <p:nvPr/>
        </p:nvSpPr>
        <p:spPr>
          <a:xfrm>
            <a:off x="528652" y="1579513"/>
            <a:ext cx="4820857" cy="3313723"/>
          </a:xfrm>
          <a:prstGeom prst="roundRect">
            <a:avLst>
              <a:gd name="adj" fmla="val 4012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5BBD1E-B8D8-4E39-B132-43A9B41CEE0B}"/>
              </a:ext>
            </a:extLst>
          </p:cNvPr>
          <p:cNvSpPr txBox="1"/>
          <p:nvPr/>
        </p:nvSpPr>
        <p:spPr>
          <a:xfrm>
            <a:off x="2700484" y="1240727"/>
            <a:ext cx="928459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</a:rPr>
              <a:t>Node 0</a:t>
            </a:r>
          </a:p>
        </p:txBody>
      </p:sp>
      <p:sp>
        <p:nvSpPr>
          <p:cNvPr id="7" name="Rounded Rectangle 873">
            <a:extLst>
              <a:ext uri="{FF2B5EF4-FFF2-40B4-BE49-F238E27FC236}">
                <a16:creationId xmlns:a16="http://schemas.microsoft.com/office/drawing/2014/main" id="{CDA66CFD-B922-4360-AABA-E321C05C384F}"/>
              </a:ext>
            </a:extLst>
          </p:cNvPr>
          <p:cNvSpPr/>
          <p:nvPr/>
        </p:nvSpPr>
        <p:spPr>
          <a:xfrm>
            <a:off x="2518226" y="1803448"/>
            <a:ext cx="1119866" cy="1604941"/>
          </a:xfrm>
          <a:prstGeom prst="roundRect">
            <a:avLst>
              <a:gd name="adj" fmla="val 9942"/>
            </a:avLst>
          </a:prstGeom>
          <a:gradFill rotWithShape="1">
            <a:gsLst>
              <a:gs pos="1000">
                <a:srgbClr val="76B900">
                  <a:lumMod val="75000"/>
                </a:srgbClr>
              </a:gs>
              <a:gs pos="86000">
                <a:srgbClr val="76B900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8" name="Up-Down Arrow 874">
            <a:extLst>
              <a:ext uri="{FF2B5EF4-FFF2-40B4-BE49-F238E27FC236}">
                <a16:creationId xmlns:a16="http://schemas.microsoft.com/office/drawing/2014/main" id="{5A16910E-1221-4574-ACD9-BDFF6F7EE37B}"/>
              </a:ext>
            </a:extLst>
          </p:cNvPr>
          <p:cNvSpPr/>
          <p:nvPr/>
        </p:nvSpPr>
        <p:spPr>
          <a:xfrm>
            <a:off x="2666025" y="3487645"/>
            <a:ext cx="771780" cy="178471"/>
          </a:xfrm>
          <a:prstGeom prst="upDownArrow">
            <a:avLst>
              <a:gd name="adj1" fmla="val 64334"/>
              <a:gd name="adj2" fmla="val 24842"/>
            </a:avLst>
          </a:prstGeom>
          <a:solidFill>
            <a:srgbClr val="FFC000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 w="12700" h="127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9" name="Rounded Rectangle 876">
            <a:extLst>
              <a:ext uri="{FF2B5EF4-FFF2-40B4-BE49-F238E27FC236}">
                <a16:creationId xmlns:a16="http://schemas.microsoft.com/office/drawing/2014/main" id="{41D87614-E340-4560-92ED-BC25C5148AFF}"/>
              </a:ext>
            </a:extLst>
          </p:cNvPr>
          <p:cNvSpPr/>
          <p:nvPr/>
        </p:nvSpPr>
        <p:spPr>
          <a:xfrm>
            <a:off x="688690" y="1803448"/>
            <a:ext cx="1396694" cy="1088966"/>
          </a:xfrm>
          <a:prstGeom prst="roundRect">
            <a:avLst>
              <a:gd name="adj" fmla="val 10916"/>
            </a:avLst>
          </a:prstGeom>
          <a:gradFill rotWithShape="1">
            <a:gsLst>
              <a:gs pos="1000">
                <a:srgbClr val="007CB4"/>
              </a:gs>
              <a:gs pos="100000">
                <a:srgbClr val="009CE0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10" name="Rounded Rectangle 877">
            <a:extLst>
              <a:ext uri="{FF2B5EF4-FFF2-40B4-BE49-F238E27FC236}">
                <a16:creationId xmlns:a16="http://schemas.microsoft.com/office/drawing/2014/main" id="{B852741D-71F6-4A89-B735-E42806DB190C}"/>
              </a:ext>
            </a:extLst>
          </p:cNvPr>
          <p:cNvSpPr/>
          <p:nvPr/>
        </p:nvSpPr>
        <p:spPr>
          <a:xfrm>
            <a:off x="711116" y="3163519"/>
            <a:ext cx="1407829" cy="491061"/>
          </a:xfrm>
          <a:prstGeom prst="roundRect">
            <a:avLst>
              <a:gd name="adj" fmla="val 9194"/>
            </a:avLst>
          </a:prstGeom>
          <a:gradFill rotWithShape="1">
            <a:gsLst>
              <a:gs pos="1000">
                <a:srgbClr val="FFC000">
                  <a:lumMod val="75000"/>
                </a:srgbClr>
              </a:gs>
              <a:gs pos="80000">
                <a:srgbClr val="FFC000">
                  <a:lumMod val="60000"/>
                  <a:lumOff val="40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200" kern="0" dirty="0">
                <a:solidFill>
                  <a:srgbClr val="FFFFFF"/>
                </a:solidFill>
                <a:latin typeface="Trebuchet MS"/>
              </a:rPr>
              <a:t>High Capacity Memory</a:t>
            </a:r>
          </a:p>
        </p:txBody>
      </p:sp>
      <p:sp>
        <p:nvSpPr>
          <p:cNvPr id="12" name="Rounded Rectangle 879">
            <a:extLst>
              <a:ext uri="{FF2B5EF4-FFF2-40B4-BE49-F238E27FC236}">
                <a16:creationId xmlns:a16="http://schemas.microsoft.com/office/drawing/2014/main" id="{C720BA5B-5933-4068-BC8D-CC174F97C344}"/>
              </a:ext>
            </a:extLst>
          </p:cNvPr>
          <p:cNvSpPr/>
          <p:nvPr/>
        </p:nvSpPr>
        <p:spPr>
          <a:xfrm>
            <a:off x="823836" y="2721744"/>
            <a:ext cx="1172354" cy="212947"/>
          </a:xfrm>
          <a:prstGeom prst="roundRect">
            <a:avLst/>
          </a:prstGeom>
          <a:gradFill rotWithShape="1">
            <a:gsLst>
              <a:gs pos="40000">
                <a:srgbClr val="FFC000">
                  <a:lumMod val="75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200" kern="0" dirty="0">
                <a:solidFill>
                  <a:srgbClr val="FFFFFF"/>
                </a:solidFill>
                <a:latin typeface="Trebuchet MS"/>
              </a:rPr>
              <a:t>Shared Cache</a:t>
            </a:r>
          </a:p>
        </p:txBody>
      </p:sp>
      <p:sp>
        <p:nvSpPr>
          <p:cNvPr id="14" name="Rounded Rectangle 881">
            <a:extLst>
              <a:ext uri="{FF2B5EF4-FFF2-40B4-BE49-F238E27FC236}">
                <a16:creationId xmlns:a16="http://schemas.microsoft.com/office/drawing/2014/main" id="{1C9A7476-FCDE-4215-A372-0DC3CAEC5406}"/>
              </a:ext>
            </a:extLst>
          </p:cNvPr>
          <p:cNvSpPr/>
          <p:nvPr/>
        </p:nvSpPr>
        <p:spPr>
          <a:xfrm>
            <a:off x="2476974" y="3717762"/>
            <a:ext cx="1197868" cy="403746"/>
          </a:xfrm>
          <a:prstGeom prst="roundRect">
            <a:avLst/>
          </a:prstGeom>
          <a:gradFill rotWithShape="1">
            <a:gsLst>
              <a:gs pos="0">
                <a:srgbClr val="FFC000">
                  <a:lumMod val="75000"/>
                </a:srgbClr>
              </a:gs>
              <a:gs pos="80000">
                <a:srgbClr val="FFC000">
                  <a:lumMod val="60000"/>
                  <a:lumOff val="40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050" kern="0" dirty="0">
                <a:solidFill>
                  <a:srgbClr val="FFFFFF"/>
                </a:solidFill>
                <a:latin typeface="Trebuchet MS"/>
              </a:rPr>
              <a:t>High Bandwidth Memory</a:t>
            </a:r>
          </a:p>
        </p:txBody>
      </p:sp>
      <p:sp>
        <p:nvSpPr>
          <p:cNvPr id="16" name="Rounded Rectangle 883">
            <a:extLst>
              <a:ext uri="{FF2B5EF4-FFF2-40B4-BE49-F238E27FC236}">
                <a16:creationId xmlns:a16="http://schemas.microsoft.com/office/drawing/2014/main" id="{E8A51164-9EF9-4A13-AC2D-EB2437FEFF32}"/>
              </a:ext>
            </a:extLst>
          </p:cNvPr>
          <p:cNvSpPr/>
          <p:nvPr/>
        </p:nvSpPr>
        <p:spPr>
          <a:xfrm>
            <a:off x="2642547" y="3297568"/>
            <a:ext cx="854893" cy="136347"/>
          </a:xfrm>
          <a:prstGeom prst="roundRect">
            <a:avLst/>
          </a:prstGeom>
          <a:gradFill rotWithShape="1">
            <a:gsLst>
              <a:gs pos="40000">
                <a:srgbClr val="FFC000">
                  <a:lumMod val="75000"/>
                </a:srgbClr>
              </a:gs>
              <a:gs pos="100000">
                <a:srgbClr val="FFC000">
                  <a:lumMod val="75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800" kern="0" dirty="0">
                <a:solidFill>
                  <a:srgbClr val="FFFFFF"/>
                </a:solidFill>
                <a:latin typeface="Trebuchet MS"/>
              </a:rPr>
              <a:t>Shared Cache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FD93E5B-3A87-46DC-A587-E322A08CF15C}"/>
              </a:ext>
            </a:extLst>
          </p:cNvPr>
          <p:cNvGrpSpPr/>
          <p:nvPr/>
        </p:nvGrpSpPr>
        <p:grpSpPr>
          <a:xfrm>
            <a:off x="2626942" y="3013403"/>
            <a:ext cx="848380" cy="91819"/>
            <a:chOff x="5764698" y="3240790"/>
            <a:chExt cx="1280160" cy="13855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7540D0D-9110-40B8-A2CA-33DDB7C59414}"/>
                </a:ext>
              </a:extLst>
            </p:cNvPr>
            <p:cNvSpPr/>
            <p:nvPr/>
          </p:nvSpPr>
          <p:spPr>
            <a:xfrm>
              <a:off x="576469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58FE58F-5E19-41C1-87F8-3129D0EB00CC}"/>
                </a:ext>
              </a:extLst>
            </p:cNvPr>
            <p:cNvSpPr/>
            <p:nvPr/>
          </p:nvSpPr>
          <p:spPr>
            <a:xfrm>
              <a:off x="5921504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4F84ED-4D95-4421-821D-7CF24D0C5205}"/>
                </a:ext>
              </a:extLst>
            </p:cNvPr>
            <p:cNvSpPr/>
            <p:nvPr/>
          </p:nvSpPr>
          <p:spPr>
            <a:xfrm>
              <a:off x="6093989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B8D8F4E-40DD-46FE-8939-F605F013BEDF}"/>
                </a:ext>
              </a:extLst>
            </p:cNvPr>
            <p:cNvSpPr/>
            <p:nvPr/>
          </p:nvSpPr>
          <p:spPr>
            <a:xfrm>
              <a:off x="6250796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25E821B-0058-4AA6-AD3F-F70A411DE09A}"/>
                </a:ext>
              </a:extLst>
            </p:cNvPr>
            <p:cNvSpPr/>
            <p:nvPr/>
          </p:nvSpPr>
          <p:spPr>
            <a:xfrm>
              <a:off x="6423281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49A8790-DC54-48ED-8D34-B6EF618859F2}"/>
                </a:ext>
              </a:extLst>
            </p:cNvPr>
            <p:cNvSpPr/>
            <p:nvPr/>
          </p:nvSpPr>
          <p:spPr>
            <a:xfrm>
              <a:off x="6580087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DAF410B-8EAB-4ABD-B85F-6C47EF8773B0}"/>
                </a:ext>
              </a:extLst>
            </p:cNvPr>
            <p:cNvSpPr/>
            <p:nvPr/>
          </p:nvSpPr>
          <p:spPr>
            <a:xfrm>
              <a:off x="6752572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F8254C5-1F2E-4DAE-B454-DC323F0E10BC}"/>
                </a:ext>
              </a:extLst>
            </p:cNvPr>
            <p:cNvSpPr/>
            <p:nvPr/>
          </p:nvSpPr>
          <p:spPr>
            <a:xfrm>
              <a:off x="690937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D804847-3627-4F19-8331-1AC5EBD2677E}"/>
              </a:ext>
            </a:extLst>
          </p:cNvPr>
          <p:cNvGrpSpPr/>
          <p:nvPr/>
        </p:nvGrpSpPr>
        <p:grpSpPr>
          <a:xfrm>
            <a:off x="2528835" y="2995919"/>
            <a:ext cx="978420" cy="112183"/>
            <a:chOff x="5664483" y="3223318"/>
            <a:chExt cx="1476374" cy="16927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725B980-D5FD-44B8-A11C-F8CF5FE53FC0}"/>
                </a:ext>
              </a:extLst>
            </p:cNvPr>
            <p:cNvSpPr txBox="1"/>
            <p:nvPr/>
          </p:nvSpPr>
          <p:spPr>
            <a:xfrm>
              <a:off x="5664483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7CF0908-3652-47BF-967C-9996D8FDAD4D}"/>
                </a:ext>
              </a:extLst>
            </p:cNvPr>
            <p:cNvSpPr txBox="1"/>
            <p:nvPr/>
          </p:nvSpPr>
          <p:spPr>
            <a:xfrm>
              <a:off x="5819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1E84F34-27BF-4A04-A296-2B0262F73DA0}"/>
                </a:ext>
              </a:extLst>
            </p:cNvPr>
            <p:cNvSpPr txBox="1"/>
            <p:nvPr/>
          </p:nvSpPr>
          <p:spPr>
            <a:xfrm>
              <a:off x="599785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7388F92-ACE7-4F3F-BE63-08E62942948B}"/>
                </a:ext>
              </a:extLst>
            </p:cNvPr>
            <p:cNvSpPr txBox="1"/>
            <p:nvPr/>
          </p:nvSpPr>
          <p:spPr>
            <a:xfrm>
              <a:off x="6152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B637AA7-5F3B-4C60-BA4B-23889ACFB663}"/>
                </a:ext>
              </a:extLst>
            </p:cNvPr>
            <p:cNvSpPr txBox="1"/>
            <p:nvPr/>
          </p:nvSpPr>
          <p:spPr>
            <a:xfrm>
              <a:off x="6327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90361A2-F773-48AE-AE1D-E94C2C224FE4}"/>
                </a:ext>
              </a:extLst>
            </p:cNvPr>
            <p:cNvSpPr txBox="1"/>
            <p:nvPr/>
          </p:nvSpPr>
          <p:spPr>
            <a:xfrm>
              <a:off x="6482046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AF083CC-2A99-4BD9-A5E2-E9B6C1488D06}"/>
                </a:ext>
              </a:extLst>
            </p:cNvPr>
            <p:cNvSpPr txBox="1"/>
            <p:nvPr/>
          </p:nvSpPr>
          <p:spPr>
            <a:xfrm>
              <a:off x="6660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578F4C0-8D28-4542-B02C-CEDB7AFAF353}"/>
                </a:ext>
              </a:extLst>
            </p:cNvPr>
            <p:cNvSpPr txBox="1"/>
            <p:nvPr/>
          </p:nvSpPr>
          <p:spPr>
            <a:xfrm>
              <a:off x="6815421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E21123A-D25E-4D74-AAEB-4A997BC7A5B4}"/>
              </a:ext>
            </a:extLst>
          </p:cNvPr>
          <p:cNvGrpSpPr/>
          <p:nvPr/>
        </p:nvGrpSpPr>
        <p:grpSpPr>
          <a:xfrm>
            <a:off x="2679205" y="3133628"/>
            <a:ext cx="758600" cy="142029"/>
            <a:chOff x="5832438" y="3378967"/>
            <a:chExt cx="1144680" cy="214313"/>
          </a:xfrm>
        </p:grpSpPr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AE3F0C23-7029-4812-B597-EA3B1BF57843}"/>
                </a:ext>
              </a:extLst>
            </p:cNvPr>
            <p:cNvCxnSpPr/>
            <p:nvPr/>
          </p:nvCxnSpPr>
          <p:spPr>
            <a:xfrm>
              <a:off x="583243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838A05F6-183F-4E73-B27B-4065114A7B88}"/>
                </a:ext>
              </a:extLst>
            </p:cNvPr>
            <p:cNvCxnSpPr/>
            <p:nvPr/>
          </p:nvCxnSpPr>
          <p:spPr>
            <a:xfrm>
              <a:off x="5989244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F06BA932-DC0E-4EF6-8A2A-410A5D8EBDAA}"/>
                </a:ext>
              </a:extLst>
            </p:cNvPr>
            <p:cNvCxnSpPr/>
            <p:nvPr/>
          </p:nvCxnSpPr>
          <p:spPr>
            <a:xfrm>
              <a:off x="6161729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5FDB4E0C-C0E6-4FA6-B417-4C15615DF6BC}"/>
                </a:ext>
              </a:extLst>
            </p:cNvPr>
            <p:cNvCxnSpPr/>
            <p:nvPr/>
          </p:nvCxnSpPr>
          <p:spPr>
            <a:xfrm>
              <a:off x="6318536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EABF0C48-7F5D-4EF1-8D07-BA010EAEC705}"/>
                </a:ext>
              </a:extLst>
            </p:cNvPr>
            <p:cNvCxnSpPr/>
            <p:nvPr/>
          </p:nvCxnSpPr>
          <p:spPr>
            <a:xfrm>
              <a:off x="6493950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680E89E1-AF5B-4CF7-A2F1-97500ACAA3C0}"/>
                </a:ext>
              </a:extLst>
            </p:cNvPr>
            <p:cNvCxnSpPr/>
            <p:nvPr/>
          </p:nvCxnSpPr>
          <p:spPr>
            <a:xfrm>
              <a:off x="664782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FE5B418D-DF4E-4762-ABB8-5A1AA93DEB71}"/>
                </a:ext>
              </a:extLst>
            </p:cNvPr>
            <p:cNvCxnSpPr/>
            <p:nvPr/>
          </p:nvCxnSpPr>
          <p:spPr>
            <a:xfrm>
              <a:off x="682335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494C8FEB-1323-4F10-AD17-17816017ECA1}"/>
                </a:ext>
              </a:extLst>
            </p:cNvPr>
            <p:cNvCxnSpPr/>
            <p:nvPr/>
          </p:nvCxnSpPr>
          <p:spPr>
            <a:xfrm>
              <a:off x="697711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5EA7C7CA-F7A7-42E1-81C7-7B77E01F7B7F}"/>
              </a:ext>
            </a:extLst>
          </p:cNvPr>
          <p:cNvGrpSpPr/>
          <p:nvPr/>
        </p:nvGrpSpPr>
        <p:grpSpPr>
          <a:xfrm>
            <a:off x="816353" y="1926397"/>
            <a:ext cx="1192088" cy="293930"/>
            <a:chOff x="3688215" y="1665279"/>
            <a:chExt cx="1436235" cy="354129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627D20D-FBE3-45A3-A195-A3904F58A1E4}"/>
                </a:ext>
              </a:extLst>
            </p:cNvPr>
            <p:cNvGrpSpPr/>
            <p:nvPr/>
          </p:nvGrpSpPr>
          <p:grpSpPr>
            <a:xfrm>
              <a:off x="36882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04DA8AA5-82F9-4D4C-A2D4-A6AD02F789DB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110" name="Rounded Rectangle 977">
                  <a:extLst>
                    <a:ext uri="{FF2B5EF4-FFF2-40B4-BE49-F238E27FC236}">
                      <a16:creationId xmlns:a16="http://schemas.microsoft.com/office/drawing/2014/main" id="{D37EB646-E733-4D6F-84F0-F76B8BAB90A4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8AE4FDB6-EBEC-4D99-8481-2B43A27E64F6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7F0C8B91-2B3B-4F0F-BC10-C7E7C244E87B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104" name="Rounded Rectangle 971">
                  <a:extLst>
                    <a:ext uri="{FF2B5EF4-FFF2-40B4-BE49-F238E27FC236}">
                      <a16:creationId xmlns:a16="http://schemas.microsoft.com/office/drawing/2014/main" id="{52E59F6A-159B-456D-A341-6DF11ABD3268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105" name="Group 104">
                  <a:extLst>
                    <a:ext uri="{FF2B5EF4-FFF2-40B4-BE49-F238E27FC236}">
                      <a16:creationId xmlns:a16="http://schemas.microsoft.com/office/drawing/2014/main" id="{D645002E-2FF6-4D2D-89D6-3469444FEA42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106" name="Rounded Rectangle 973">
                    <a:extLst>
                      <a:ext uri="{FF2B5EF4-FFF2-40B4-BE49-F238E27FC236}">
                        <a16:creationId xmlns:a16="http://schemas.microsoft.com/office/drawing/2014/main" id="{F8690834-07DD-4B40-8DE8-A57926DE5A25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07" name="Rounded Rectangle 974">
                    <a:extLst>
                      <a:ext uri="{FF2B5EF4-FFF2-40B4-BE49-F238E27FC236}">
                        <a16:creationId xmlns:a16="http://schemas.microsoft.com/office/drawing/2014/main" id="{7F5A21BE-24ED-44EA-A2CF-245C9DD663A7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08" name="Rounded Rectangle 975">
                    <a:extLst>
                      <a:ext uri="{FF2B5EF4-FFF2-40B4-BE49-F238E27FC236}">
                        <a16:creationId xmlns:a16="http://schemas.microsoft.com/office/drawing/2014/main" id="{5C9508F9-D390-4FAC-8C24-69013CF95653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09" name="Rounded Rectangle 976">
                    <a:extLst>
                      <a:ext uri="{FF2B5EF4-FFF2-40B4-BE49-F238E27FC236}">
                        <a16:creationId xmlns:a16="http://schemas.microsoft.com/office/drawing/2014/main" id="{6F72ED3B-B7F5-47AC-95C9-583B8B7B457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B8253480-D353-4BBC-82E4-B6A59198DD5C}"/>
                </a:ext>
              </a:extLst>
            </p:cNvPr>
            <p:cNvGrpSpPr/>
            <p:nvPr/>
          </p:nvGrpSpPr>
          <p:grpSpPr>
            <a:xfrm>
              <a:off x="39263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2CE5ACF5-F376-475C-8775-E1FDA9CEDB60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100" name="Rounded Rectangle 967">
                  <a:extLst>
                    <a:ext uri="{FF2B5EF4-FFF2-40B4-BE49-F238E27FC236}">
                      <a16:creationId xmlns:a16="http://schemas.microsoft.com/office/drawing/2014/main" id="{5164674A-CA59-43D0-9D78-19E4F4A41982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044A12DB-85BB-4640-8686-3297FB58FEC1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5E8D3DCE-27C4-438E-858F-2680CC9654BF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94" name="Rounded Rectangle 961">
                  <a:extLst>
                    <a:ext uri="{FF2B5EF4-FFF2-40B4-BE49-F238E27FC236}">
                      <a16:creationId xmlns:a16="http://schemas.microsoft.com/office/drawing/2014/main" id="{BC2D110F-6A59-4C3E-9563-49183E67B66E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95" name="Group 94">
                  <a:extLst>
                    <a:ext uri="{FF2B5EF4-FFF2-40B4-BE49-F238E27FC236}">
                      <a16:creationId xmlns:a16="http://schemas.microsoft.com/office/drawing/2014/main" id="{58A22E4F-85ED-43C3-8808-558AFDA53928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96" name="Rounded Rectangle 963">
                    <a:extLst>
                      <a:ext uri="{FF2B5EF4-FFF2-40B4-BE49-F238E27FC236}">
                        <a16:creationId xmlns:a16="http://schemas.microsoft.com/office/drawing/2014/main" id="{036E870A-E343-4DAD-A9CA-6D016A26A40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97" name="Rounded Rectangle 964">
                    <a:extLst>
                      <a:ext uri="{FF2B5EF4-FFF2-40B4-BE49-F238E27FC236}">
                        <a16:creationId xmlns:a16="http://schemas.microsoft.com/office/drawing/2014/main" id="{A5E722D1-DAAB-49FB-B2CC-502AF6066E6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98" name="Rounded Rectangle 965">
                    <a:extLst>
                      <a:ext uri="{FF2B5EF4-FFF2-40B4-BE49-F238E27FC236}">
                        <a16:creationId xmlns:a16="http://schemas.microsoft.com/office/drawing/2014/main" id="{A6FC12B1-FF25-49D6-AF4A-5F2E4D9F1B6F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99" name="Rounded Rectangle 966">
                    <a:extLst>
                      <a:ext uri="{FF2B5EF4-FFF2-40B4-BE49-F238E27FC236}">
                        <a16:creationId xmlns:a16="http://schemas.microsoft.com/office/drawing/2014/main" id="{6C685784-656C-476D-9600-34EFB53F24FC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1B61E874-405C-418A-B1A8-8634C81E6FC3}"/>
                </a:ext>
              </a:extLst>
            </p:cNvPr>
            <p:cNvGrpSpPr/>
            <p:nvPr/>
          </p:nvGrpSpPr>
          <p:grpSpPr>
            <a:xfrm>
              <a:off x="416129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4401009A-BF1E-4E0F-A876-9B9C4538BF72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90" name="Rounded Rectangle 957">
                  <a:extLst>
                    <a:ext uri="{FF2B5EF4-FFF2-40B4-BE49-F238E27FC236}">
                      <a16:creationId xmlns:a16="http://schemas.microsoft.com/office/drawing/2014/main" id="{18B9D0CD-4040-49CF-86AA-5EDF27C765A2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91" name="TextBox 90">
                  <a:extLst>
                    <a:ext uri="{FF2B5EF4-FFF2-40B4-BE49-F238E27FC236}">
                      <a16:creationId xmlns:a16="http://schemas.microsoft.com/office/drawing/2014/main" id="{B550C174-31D8-4C70-8DE6-78DA23EA565B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D7A0743A-4990-4AF0-A786-2419C8872135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84" name="Rounded Rectangle 951">
                  <a:extLst>
                    <a:ext uri="{FF2B5EF4-FFF2-40B4-BE49-F238E27FC236}">
                      <a16:creationId xmlns:a16="http://schemas.microsoft.com/office/drawing/2014/main" id="{7B12287A-56E4-4C93-91F3-2C0FB90F60C8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5DAFC38A-7C11-4F67-8A6A-AAADFCC2633E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86" name="Rounded Rectangle 953">
                    <a:extLst>
                      <a:ext uri="{FF2B5EF4-FFF2-40B4-BE49-F238E27FC236}">
                        <a16:creationId xmlns:a16="http://schemas.microsoft.com/office/drawing/2014/main" id="{D02DB255-DE12-468E-857B-5D6A34C5566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87" name="Rounded Rectangle 954">
                    <a:extLst>
                      <a:ext uri="{FF2B5EF4-FFF2-40B4-BE49-F238E27FC236}">
                        <a16:creationId xmlns:a16="http://schemas.microsoft.com/office/drawing/2014/main" id="{368260DF-0356-4B38-9601-1E65F8C80FF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88" name="Rounded Rectangle 955">
                    <a:extLst>
                      <a:ext uri="{FF2B5EF4-FFF2-40B4-BE49-F238E27FC236}">
                        <a16:creationId xmlns:a16="http://schemas.microsoft.com/office/drawing/2014/main" id="{18E79BC2-94D0-42EE-8A7C-17580E1F19C7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89" name="Rounded Rectangle 956">
                    <a:extLst>
                      <a:ext uri="{FF2B5EF4-FFF2-40B4-BE49-F238E27FC236}">
                        <a16:creationId xmlns:a16="http://schemas.microsoft.com/office/drawing/2014/main" id="{1BFED329-B86A-4D10-B1DD-626D347047EB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A7E36171-5EA3-4658-8446-1906C84426C2}"/>
                </a:ext>
              </a:extLst>
            </p:cNvPr>
            <p:cNvGrpSpPr/>
            <p:nvPr/>
          </p:nvGrpSpPr>
          <p:grpSpPr>
            <a:xfrm>
              <a:off x="43994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DA7BE379-86E9-4668-8128-568DD1217949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80" name="Rounded Rectangle 947">
                  <a:extLst>
                    <a:ext uri="{FF2B5EF4-FFF2-40B4-BE49-F238E27FC236}">
                      <a16:creationId xmlns:a16="http://schemas.microsoft.com/office/drawing/2014/main" id="{E4B54515-8867-4215-BDB3-2B132412B2CA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410224B0-FB03-4791-B0A4-15FF7EC27D05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81FB9958-071D-4791-B9D1-3BB5794C5BB2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74" name="Rounded Rectangle 941">
                  <a:extLst>
                    <a:ext uri="{FF2B5EF4-FFF2-40B4-BE49-F238E27FC236}">
                      <a16:creationId xmlns:a16="http://schemas.microsoft.com/office/drawing/2014/main" id="{8D62365E-A14B-4070-83A7-BD8F0E1DF97F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5FA08A79-965A-45EB-944E-1E8469B759DC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76" name="Rounded Rectangle 943">
                    <a:extLst>
                      <a:ext uri="{FF2B5EF4-FFF2-40B4-BE49-F238E27FC236}">
                        <a16:creationId xmlns:a16="http://schemas.microsoft.com/office/drawing/2014/main" id="{6A27155A-8662-47DC-9BBE-A134D27F5C2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7" name="Rounded Rectangle 944">
                    <a:extLst>
                      <a:ext uri="{FF2B5EF4-FFF2-40B4-BE49-F238E27FC236}">
                        <a16:creationId xmlns:a16="http://schemas.microsoft.com/office/drawing/2014/main" id="{E98A5BD1-B314-476B-A877-6818DE41F9D4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8" name="Rounded Rectangle 945">
                    <a:extLst>
                      <a:ext uri="{FF2B5EF4-FFF2-40B4-BE49-F238E27FC236}">
                        <a16:creationId xmlns:a16="http://schemas.microsoft.com/office/drawing/2014/main" id="{8175D28D-F627-4C3B-BD4D-417201891B71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9" name="Rounded Rectangle 946">
                    <a:extLst>
                      <a:ext uri="{FF2B5EF4-FFF2-40B4-BE49-F238E27FC236}">
                        <a16:creationId xmlns:a16="http://schemas.microsoft.com/office/drawing/2014/main" id="{974C9309-755C-430D-A71A-FC80B6A56AE8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5DE087EA-6018-488D-991C-A21D349A1E27}"/>
                </a:ext>
              </a:extLst>
            </p:cNvPr>
            <p:cNvGrpSpPr/>
            <p:nvPr/>
          </p:nvGrpSpPr>
          <p:grpSpPr>
            <a:xfrm>
              <a:off x="46375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40DF3033-2D06-44D7-A4B1-83C2C81FFAF8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70" name="Rounded Rectangle 937">
                  <a:extLst>
                    <a:ext uri="{FF2B5EF4-FFF2-40B4-BE49-F238E27FC236}">
                      <a16:creationId xmlns:a16="http://schemas.microsoft.com/office/drawing/2014/main" id="{14581D8A-6B84-450C-ABEE-8877EE1D1B0E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92BE7A3E-5F9D-42D4-8D79-DA2312E3C10C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544974C3-32C0-4E8B-8CBD-21B451699D59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64" name="Rounded Rectangle 931">
                  <a:extLst>
                    <a:ext uri="{FF2B5EF4-FFF2-40B4-BE49-F238E27FC236}">
                      <a16:creationId xmlns:a16="http://schemas.microsoft.com/office/drawing/2014/main" id="{1EC75249-DB13-4B9C-92A9-5D4C48D70E11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6F2A2759-3BD3-4FA8-A902-170D24E41A90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66" name="Rounded Rectangle 933">
                    <a:extLst>
                      <a:ext uri="{FF2B5EF4-FFF2-40B4-BE49-F238E27FC236}">
                        <a16:creationId xmlns:a16="http://schemas.microsoft.com/office/drawing/2014/main" id="{B8661B12-00D3-4714-8BD8-9FA7A10EE72F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7" name="Rounded Rectangle 934">
                    <a:extLst>
                      <a:ext uri="{FF2B5EF4-FFF2-40B4-BE49-F238E27FC236}">
                        <a16:creationId xmlns:a16="http://schemas.microsoft.com/office/drawing/2014/main" id="{9A59822B-46BD-4AA4-B021-60D26D8A3D4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8" name="Rounded Rectangle 935">
                    <a:extLst>
                      <a:ext uri="{FF2B5EF4-FFF2-40B4-BE49-F238E27FC236}">
                        <a16:creationId xmlns:a16="http://schemas.microsoft.com/office/drawing/2014/main" id="{708147F1-9501-4416-858A-F2568CB3B396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9" name="Rounded Rectangle 936">
                    <a:extLst>
                      <a:ext uri="{FF2B5EF4-FFF2-40B4-BE49-F238E27FC236}">
                        <a16:creationId xmlns:a16="http://schemas.microsoft.com/office/drawing/2014/main" id="{08C7FC77-4E51-4026-9CDA-A01144F9CF1C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0E5937F8-DA8F-429E-BEB7-F0E99E4134AC}"/>
                </a:ext>
              </a:extLst>
            </p:cNvPr>
            <p:cNvGrpSpPr/>
            <p:nvPr/>
          </p:nvGrpSpPr>
          <p:grpSpPr>
            <a:xfrm>
              <a:off x="487566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B9497EAE-F852-4561-844B-A7B5365D4142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60" name="Rounded Rectangle 927">
                  <a:extLst>
                    <a:ext uri="{FF2B5EF4-FFF2-40B4-BE49-F238E27FC236}">
                      <a16:creationId xmlns:a16="http://schemas.microsoft.com/office/drawing/2014/main" id="{25428F4E-2111-4A7C-A06C-AE3E9BBC349D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981A1424-A327-4680-8907-68183E57B52B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448C89C0-0FCC-4BA3-98B5-A31EC4E7A29B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54" name="Rounded Rectangle 921">
                  <a:extLst>
                    <a:ext uri="{FF2B5EF4-FFF2-40B4-BE49-F238E27FC236}">
                      <a16:creationId xmlns:a16="http://schemas.microsoft.com/office/drawing/2014/main" id="{C4674739-61F3-4697-AD87-783329D2B38A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374CDAA1-F6ED-47C4-B59E-38CC0A0CA8CC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56" name="Rounded Rectangle 923">
                    <a:extLst>
                      <a:ext uri="{FF2B5EF4-FFF2-40B4-BE49-F238E27FC236}">
                        <a16:creationId xmlns:a16="http://schemas.microsoft.com/office/drawing/2014/main" id="{D4BEE68E-EDA4-4D8A-8722-10213303B3A4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7" name="Rounded Rectangle 924">
                    <a:extLst>
                      <a:ext uri="{FF2B5EF4-FFF2-40B4-BE49-F238E27FC236}">
                        <a16:creationId xmlns:a16="http://schemas.microsoft.com/office/drawing/2014/main" id="{00FB8ED1-A4CE-420E-8F92-39A6B0371263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8" name="Rounded Rectangle 925">
                    <a:extLst>
                      <a:ext uri="{FF2B5EF4-FFF2-40B4-BE49-F238E27FC236}">
                        <a16:creationId xmlns:a16="http://schemas.microsoft.com/office/drawing/2014/main" id="{4B0F5A04-DE3E-4CDA-8B92-F9094B2323C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9" name="Rounded Rectangle 926">
                    <a:extLst>
                      <a:ext uri="{FF2B5EF4-FFF2-40B4-BE49-F238E27FC236}">
                        <a16:creationId xmlns:a16="http://schemas.microsoft.com/office/drawing/2014/main" id="{8D1B1F21-FB58-4B8A-B617-97A6FE07896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5E3660E9-2A60-4103-A5CD-F7D21B961242}"/>
              </a:ext>
            </a:extLst>
          </p:cNvPr>
          <p:cNvGrpSpPr/>
          <p:nvPr/>
        </p:nvGrpSpPr>
        <p:grpSpPr>
          <a:xfrm>
            <a:off x="816353" y="2253422"/>
            <a:ext cx="1192088" cy="293930"/>
            <a:chOff x="3688215" y="1665279"/>
            <a:chExt cx="1436235" cy="354129"/>
          </a:xfrm>
        </p:grpSpPr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1CB39D05-E95C-4899-924F-07ECD33CE8E8}"/>
                </a:ext>
              </a:extLst>
            </p:cNvPr>
            <p:cNvGrpSpPr/>
            <p:nvPr/>
          </p:nvGrpSpPr>
          <p:grpSpPr>
            <a:xfrm>
              <a:off x="36882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8769BF7A-BE47-414D-BBD9-00599DDB2705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177" name="Rounded Rectangle 1044">
                  <a:extLst>
                    <a:ext uri="{FF2B5EF4-FFF2-40B4-BE49-F238E27FC236}">
                      <a16:creationId xmlns:a16="http://schemas.microsoft.com/office/drawing/2014/main" id="{D42E7938-4E10-4E79-9B0E-DE3B8F5546DE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78" name="TextBox 177">
                  <a:extLst>
                    <a:ext uri="{FF2B5EF4-FFF2-40B4-BE49-F238E27FC236}">
                      <a16:creationId xmlns:a16="http://schemas.microsoft.com/office/drawing/2014/main" id="{BC9A45DB-1B39-4BB5-95F7-65CA79AE762D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7762DF29-F837-4119-80F7-69DD23C9DBC6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171" name="Rounded Rectangle 1038">
                  <a:extLst>
                    <a:ext uri="{FF2B5EF4-FFF2-40B4-BE49-F238E27FC236}">
                      <a16:creationId xmlns:a16="http://schemas.microsoft.com/office/drawing/2014/main" id="{759B1B9C-3E5A-43D0-A493-D333645D3BB1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172" name="Group 171">
                  <a:extLst>
                    <a:ext uri="{FF2B5EF4-FFF2-40B4-BE49-F238E27FC236}">
                      <a16:creationId xmlns:a16="http://schemas.microsoft.com/office/drawing/2014/main" id="{E73C5818-1F27-4BD0-B869-9DCC0E9598E7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173" name="Rounded Rectangle 1040">
                    <a:extLst>
                      <a:ext uri="{FF2B5EF4-FFF2-40B4-BE49-F238E27FC236}">
                        <a16:creationId xmlns:a16="http://schemas.microsoft.com/office/drawing/2014/main" id="{88C074AF-9150-4BDE-A7A8-A7E7CB14034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4" name="Rounded Rectangle 1041">
                    <a:extLst>
                      <a:ext uri="{FF2B5EF4-FFF2-40B4-BE49-F238E27FC236}">
                        <a16:creationId xmlns:a16="http://schemas.microsoft.com/office/drawing/2014/main" id="{C8173B6E-568D-4C52-BD30-26C594A0A1E2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5" name="Rounded Rectangle 1042">
                    <a:extLst>
                      <a:ext uri="{FF2B5EF4-FFF2-40B4-BE49-F238E27FC236}">
                        <a16:creationId xmlns:a16="http://schemas.microsoft.com/office/drawing/2014/main" id="{30DCAD9E-30A4-4DD4-B458-F860B96F1E00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6" name="Rounded Rectangle 1043">
                    <a:extLst>
                      <a:ext uri="{FF2B5EF4-FFF2-40B4-BE49-F238E27FC236}">
                        <a16:creationId xmlns:a16="http://schemas.microsoft.com/office/drawing/2014/main" id="{B1E526A5-FAC4-44E7-87C8-D2378B2D536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D0D9E0F2-9235-4AD8-AC62-7A3845A31415}"/>
                </a:ext>
              </a:extLst>
            </p:cNvPr>
            <p:cNvGrpSpPr/>
            <p:nvPr/>
          </p:nvGrpSpPr>
          <p:grpSpPr>
            <a:xfrm>
              <a:off x="39263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21F5951B-9BA5-4D6D-BFB4-5A830B9E287A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167" name="Rounded Rectangle 1034">
                  <a:extLst>
                    <a:ext uri="{FF2B5EF4-FFF2-40B4-BE49-F238E27FC236}">
                      <a16:creationId xmlns:a16="http://schemas.microsoft.com/office/drawing/2014/main" id="{983D4B30-26DF-4DFC-B5A2-89BF11FC8795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AF773E1-F85F-4C52-9A99-C27010BB2EED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1CECD78E-DAF7-4363-99EE-3CF40B0A409F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161" name="Rounded Rectangle 1028">
                  <a:extLst>
                    <a:ext uri="{FF2B5EF4-FFF2-40B4-BE49-F238E27FC236}">
                      <a16:creationId xmlns:a16="http://schemas.microsoft.com/office/drawing/2014/main" id="{E203E5AC-C6BD-4EFF-BFC1-DECDA710A156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7AE010C4-D8DB-4F7B-8308-BE50DDD1FF0E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163" name="Rounded Rectangle 1030">
                    <a:extLst>
                      <a:ext uri="{FF2B5EF4-FFF2-40B4-BE49-F238E27FC236}">
                        <a16:creationId xmlns:a16="http://schemas.microsoft.com/office/drawing/2014/main" id="{354B0874-ACF3-47BD-BD3F-CBDAE4073193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64" name="Rounded Rectangle 1031">
                    <a:extLst>
                      <a:ext uri="{FF2B5EF4-FFF2-40B4-BE49-F238E27FC236}">
                        <a16:creationId xmlns:a16="http://schemas.microsoft.com/office/drawing/2014/main" id="{33588D6A-0D5B-4E62-BFAF-0D2850617A8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65" name="Rounded Rectangle 1032">
                    <a:extLst>
                      <a:ext uri="{FF2B5EF4-FFF2-40B4-BE49-F238E27FC236}">
                        <a16:creationId xmlns:a16="http://schemas.microsoft.com/office/drawing/2014/main" id="{1D229E38-3E08-4A86-B4C3-9964A58B5AB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66" name="Rounded Rectangle 1033">
                    <a:extLst>
                      <a:ext uri="{FF2B5EF4-FFF2-40B4-BE49-F238E27FC236}">
                        <a16:creationId xmlns:a16="http://schemas.microsoft.com/office/drawing/2014/main" id="{0DAF1A23-C637-4D01-95E8-E73C983A6688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9E17757C-4D18-4BE0-A323-D7BEEDF0E102}"/>
                </a:ext>
              </a:extLst>
            </p:cNvPr>
            <p:cNvGrpSpPr/>
            <p:nvPr/>
          </p:nvGrpSpPr>
          <p:grpSpPr>
            <a:xfrm>
              <a:off x="416129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7D0CEF80-7B9C-4793-8BD5-CB105876F41B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157" name="Rounded Rectangle 1024">
                  <a:extLst>
                    <a:ext uri="{FF2B5EF4-FFF2-40B4-BE49-F238E27FC236}">
                      <a16:creationId xmlns:a16="http://schemas.microsoft.com/office/drawing/2014/main" id="{7770B240-BA55-4166-8019-8AD3F5D5E3B5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58" name="TextBox 157">
                  <a:extLst>
                    <a:ext uri="{FF2B5EF4-FFF2-40B4-BE49-F238E27FC236}">
                      <a16:creationId xmlns:a16="http://schemas.microsoft.com/office/drawing/2014/main" id="{ACF496D3-9C03-497C-A330-9015D765C684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2211F55C-6FD1-409D-B748-0E279DF84F65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151" name="Rounded Rectangle 1018">
                  <a:extLst>
                    <a:ext uri="{FF2B5EF4-FFF2-40B4-BE49-F238E27FC236}">
                      <a16:creationId xmlns:a16="http://schemas.microsoft.com/office/drawing/2014/main" id="{40447E3B-7173-47B1-B021-3AC8F26D3C5D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3B3D69EB-5979-49CC-93C3-3B25671535F5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153" name="Rounded Rectangle 1020">
                    <a:extLst>
                      <a:ext uri="{FF2B5EF4-FFF2-40B4-BE49-F238E27FC236}">
                        <a16:creationId xmlns:a16="http://schemas.microsoft.com/office/drawing/2014/main" id="{4F3D236C-713F-4724-A9F2-350D9C98F288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54" name="Rounded Rectangle 1021">
                    <a:extLst>
                      <a:ext uri="{FF2B5EF4-FFF2-40B4-BE49-F238E27FC236}">
                        <a16:creationId xmlns:a16="http://schemas.microsoft.com/office/drawing/2014/main" id="{A088B20A-1974-4275-9ED1-384C0B27C4A3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55" name="Rounded Rectangle 1022">
                    <a:extLst>
                      <a:ext uri="{FF2B5EF4-FFF2-40B4-BE49-F238E27FC236}">
                        <a16:creationId xmlns:a16="http://schemas.microsoft.com/office/drawing/2014/main" id="{4442855B-EAA8-4972-864F-5016E232E364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56" name="Rounded Rectangle 1023">
                    <a:extLst>
                      <a:ext uri="{FF2B5EF4-FFF2-40B4-BE49-F238E27FC236}">
                        <a16:creationId xmlns:a16="http://schemas.microsoft.com/office/drawing/2014/main" id="{7055C813-D03C-488B-B684-1065F66A67C3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DC8EB64-682D-42DC-8B5C-E835F5BB0529}"/>
                </a:ext>
              </a:extLst>
            </p:cNvPr>
            <p:cNvGrpSpPr/>
            <p:nvPr/>
          </p:nvGrpSpPr>
          <p:grpSpPr>
            <a:xfrm>
              <a:off x="43994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139" name="Group 138">
                <a:extLst>
                  <a:ext uri="{FF2B5EF4-FFF2-40B4-BE49-F238E27FC236}">
                    <a16:creationId xmlns:a16="http://schemas.microsoft.com/office/drawing/2014/main" id="{ECF710E6-D9EA-4178-ABEA-1D1EAB3DE5D9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147" name="Rounded Rectangle 1014">
                  <a:extLst>
                    <a:ext uri="{FF2B5EF4-FFF2-40B4-BE49-F238E27FC236}">
                      <a16:creationId xmlns:a16="http://schemas.microsoft.com/office/drawing/2014/main" id="{25F08025-F9F8-41CC-809A-FC9062064771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48" name="TextBox 147">
                  <a:extLst>
                    <a:ext uri="{FF2B5EF4-FFF2-40B4-BE49-F238E27FC236}">
                      <a16:creationId xmlns:a16="http://schemas.microsoft.com/office/drawing/2014/main" id="{70A39265-5400-4364-A15F-4E4B0569B0E3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47FB5B70-50F1-4D56-8D77-7E962D4FECF9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141" name="Rounded Rectangle 1008">
                  <a:extLst>
                    <a:ext uri="{FF2B5EF4-FFF2-40B4-BE49-F238E27FC236}">
                      <a16:creationId xmlns:a16="http://schemas.microsoft.com/office/drawing/2014/main" id="{40E0754F-B34C-4436-87D3-F16DD1459045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142" name="Group 141">
                  <a:extLst>
                    <a:ext uri="{FF2B5EF4-FFF2-40B4-BE49-F238E27FC236}">
                      <a16:creationId xmlns:a16="http://schemas.microsoft.com/office/drawing/2014/main" id="{11D11E7F-262B-429B-B4CF-C15229F28F40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143" name="Rounded Rectangle 1010">
                    <a:extLst>
                      <a:ext uri="{FF2B5EF4-FFF2-40B4-BE49-F238E27FC236}">
                        <a16:creationId xmlns:a16="http://schemas.microsoft.com/office/drawing/2014/main" id="{E172B19A-A093-4A7A-9B50-EE6A43D174CC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44" name="Rounded Rectangle 1011">
                    <a:extLst>
                      <a:ext uri="{FF2B5EF4-FFF2-40B4-BE49-F238E27FC236}">
                        <a16:creationId xmlns:a16="http://schemas.microsoft.com/office/drawing/2014/main" id="{27F95A83-349B-48C7-BEC8-8B5D2EB9BD51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45" name="Rounded Rectangle 1012">
                    <a:extLst>
                      <a:ext uri="{FF2B5EF4-FFF2-40B4-BE49-F238E27FC236}">
                        <a16:creationId xmlns:a16="http://schemas.microsoft.com/office/drawing/2014/main" id="{925E0E2E-2E20-4A86-B707-17D4FE9F8253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46" name="Rounded Rectangle 1013">
                    <a:extLst>
                      <a:ext uri="{FF2B5EF4-FFF2-40B4-BE49-F238E27FC236}">
                        <a16:creationId xmlns:a16="http://schemas.microsoft.com/office/drawing/2014/main" id="{6696B22C-1DB2-45C4-BB47-7B2CAE5BB647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BA1C80C2-4033-4570-87CA-00BC212590CE}"/>
                </a:ext>
              </a:extLst>
            </p:cNvPr>
            <p:cNvGrpSpPr/>
            <p:nvPr/>
          </p:nvGrpSpPr>
          <p:grpSpPr>
            <a:xfrm>
              <a:off x="46375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19719E71-EB27-4E23-A594-43B19BD66DEB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137" name="Rounded Rectangle 1004">
                  <a:extLst>
                    <a:ext uri="{FF2B5EF4-FFF2-40B4-BE49-F238E27FC236}">
                      <a16:creationId xmlns:a16="http://schemas.microsoft.com/office/drawing/2014/main" id="{00C7153C-315A-45E0-BC6C-07B7EFA650A6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38" name="TextBox 137">
                  <a:extLst>
                    <a:ext uri="{FF2B5EF4-FFF2-40B4-BE49-F238E27FC236}">
                      <a16:creationId xmlns:a16="http://schemas.microsoft.com/office/drawing/2014/main" id="{986CC0F0-0D20-4354-B012-F9FF4C176926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0B6F6DAD-525B-47AA-9391-5D00DED6A776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131" name="Rounded Rectangle 998">
                  <a:extLst>
                    <a:ext uri="{FF2B5EF4-FFF2-40B4-BE49-F238E27FC236}">
                      <a16:creationId xmlns:a16="http://schemas.microsoft.com/office/drawing/2014/main" id="{B024C410-8492-4086-8A74-FE1E01FB2448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ADE071D0-963F-4A61-939C-65AE1B02396E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133" name="Rounded Rectangle 1000">
                    <a:extLst>
                      <a:ext uri="{FF2B5EF4-FFF2-40B4-BE49-F238E27FC236}">
                        <a16:creationId xmlns:a16="http://schemas.microsoft.com/office/drawing/2014/main" id="{49CF3896-38F0-45DC-8E3E-D811044A9E4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34" name="Rounded Rectangle 1001">
                    <a:extLst>
                      <a:ext uri="{FF2B5EF4-FFF2-40B4-BE49-F238E27FC236}">
                        <a16:creationId xmlns:a16="http://schemas.microsoft.com/office/drawing/2014/main" id="{23C57FC4-5A99-4359-AB6C-11C327E3D9D1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35" name="Rounded Rectangle 1002">
                    <a:extLst>
                      <a:ext uri="{FF2B5EF4-FFF2-40B4-BE49-F238E27FC236}">
                        <a16:creationId xmlns:a16="http://schemas.microsoft.com/office/drawing/2014/main" id="{FA6EFEE0-D9F8-46FC-A7C3-4CDFC873FE3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36" name="Rounded Rectangle 1003">
                    <a:extLst>
                      <a:ext uri="{FF2B5EF4-FFF2-40B4-BE49-F238E27FC236}">
                        <a16:creationId xmlns:a16="http://schemas.microsoft.com/office/drawing/2014/main" id="{06AC0F21-B81E-4311-A111-A51E0655640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3DF4150C-1422-4A17-B86B-25E7F4A27219}"/>
                </a:ext>
              </a:extLst>
            </p:cNvPr>
            <p:cNvGrpSpPr/>
            <p:nvPr/>
          </p:nvGrpSpPr>
          <p:grpSpPr>
            <a:xfrm>
              <a:off x="487566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026B4DDD-4DEE-46B4-AF63-A8C4F022D068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127" name="Rounded Rectangle 994">
                  <a:extLst>
                    <a:ext uri="{FF2B5EF4-FFF2-40B4-BE49-F238E27FC236}">
                      <a16:creationId xmlns:a16="http://schemas.microsoft.com/office/drawing/2014/main" id="{BF0E683B-3BC8-477A-AE93-3644ED93EF75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28" name="TextBox 127">
                  <a:extLst>
                    <a:ext uri="{FF2B5EF4-FFF2-40B4-BE49-F238E27FC236}">
                      <a16:creationId xmlns:a16="http://schemas.microsoft.com/office/drawing/2014/main" id="{1A2DEE6E-8965-4020-99B4-810CF71E317C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7AA63B87-FCF8-48F6-832B-63CB4807DB48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121" name="Rounded Rectangle 988">
                  <a:extLst>
                    <a:ext uri="{FF2B5EF4-FFF2-40B4-BE49-F238E27FC236}">
                      <a16:creationId xmlns:a16="http://schemas.microsoft.com/office/drawing/2014/main" id="{30512BDD-7254-4A7C-B061-1CF6C14842BC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122" name="Group 121">
                  <a:extLst>
                    <a:ext uri="{FF2B5EF4-FFF2-40B4-BE49-F238E27FC236}">
                      <a16:creationId xmlns:a16="http://schemas.microsoft.com/office/drawing/2014/main" id="{A1152B78-44E5-4B92-B8B9-D0CA7195B388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123" name="Rounded Rectangle 990">
                    <a:extLst>
                      <a:ext uri="{FF2B5EF4-FFF2-40B4-BE49-F238E27FC236}">
                        <a16:creationId xmlns:a16="http://schemas.microsoft.com/office/drawing/2014/main" id="{B0ADE0CF-A213-4C70-A003-13A5EA430D8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24" name="Rounded Rectangle 991">
                    <a:extLst>
                      <a:ext uri="{FF2B5EF4-FFF2-40B4-BE49-F238E27FC236}">
                        <a16:creationId xmlns:a16="http://schemas.microsoft.com/office/drawing/2014/main" id="{30138FC3-5255-4262-92BB-8A137816C7A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25" name="Rounded Rectangle 992">
                    <a:extLst>
                      <a:ext uri="{FF2B5EF4-FFF2-40B4-BE49-F238E27FC236}">
                        <a16:creationId xmlns:a16="http://schemas.microsoft.com/office/drawing/2014/main" id="{F1C69AF7-165D-4EF2-BD79-72374A7970AF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26" name="Rounded Rectangle 993">
                    <a:extLst>
                      <a:ext uri="{FF2B5EF4-FFF2-40B4-BE49-F238E27FC236}">
                        <a16:creationId xmlns:a16="http://schemas.microsoft.com/office/drawing/2014/main" id="{96037768-E5C6-4EB1-BEC7-27743A3A1BC1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</p:grp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09101F8C-C9D7-44CD-A28E-316491583827}"/>
              </a:ext>
            </a:extLst>
          </p:cNvPr>
          <p:cNvGrpSpPr/>
          <p:nvPr/>
        </p:nvGrpSpPr>
        <p:grpSpPr>
          <a:xfrm>
            <a:off x="943487" y="2553469"/>
            <a:ext cx="984273" cy="137034"/>
            <a:chOff x="3755024" y="2263775"/>
            <a:chExt cx="1185863" cy="123825"/>
          </a:xfrm>
        </p:grpSpPr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BFA2E9C3-9F49-4D07-B66B-F8C0B3DCC491}"/>
                </a:ext>
              </a:extLst>
            </p:cNvPr>
            <p:cNvCxnSpPr/>
            <p:nvPr/>
          </p:nvCxnSpPr>
          <p:spPr>
            <a:xfrm>
              <a:off x="3993149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181" name="Straight Arrow Connector 180">
              <a:extLst>
                <a:ext uri="{FF2B5EF4-FFF2-40B4-BE49-F238E27FC236}">
                  <a16:creationId xmlns:a16="http://schemas.microsoft.com/office/drawing/2014/main" id="{513E64F8-C66C-452D-85A2-CB99EB5D3469}"/>
                </a:ext>
              </a:extLst>
            </p:cNvPr>
            <p:cNvCxnSpPr/>
            <p:nvPr/>
          </p:nvCxnSpPr>
          <p:spPr>
            <a:xfrm>
              <a:off x="4226512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182" name="Straight Arrow Connector 181">
              <a:extLst>
                <a:ext uri="{FF2B5EF4-FFF2-40B4-BE49-F238E27FC236}">
                  <a16:creationId xmlns:a16="http://schemas.microsoft.com/office/drawing/2014/main" id="{C4B0DB7C-733C-407F-845C-7755A73D2C8D}"/>
                </a:ext>
              </a:extLst>
            </p:cNvPr>
            <p:cNvCxnSpPr/>
            <p:nvPr/>
          </p:nvCxnSpPr>
          <p:spPr>
            <a:xfrm>
              <a:off x="4467018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id="{70B78C8E-22B4-44AB-82F2-1B69708AA6B7}"/>
                </a:ext>
              </a:extLst>
            </p:cNvPr>
            <p:cNvCxnSpPr/>
            <p:nvPr/>
          </p:nvCxnSpPr>
          <p:spPr>
            <a:xfrm>
              <a:off x="4702762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184" name="Straight Arrow Connector 183">
              <a:extLst>
                <a:ext uri="{FF2B5EF4-FFF2-40B4-BE49-F238E27FC236}">
                  <a16:creationId xmlns:a16="http://schemas.microsoft.com/office/drawing/2014/main" id="{686F853C-529D-492E-B26C-008BBD9C6027}"/>
                </a:ext>
              </a:extLst>
            </p:cNvPr>
            <p:cNvCxnSpPr/>
            <p:nvPr/>
          </p:nvCxnSpPr>
          <p:spPr>
            <a:xfrm>
              <a:off x="4940887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8D529A6A-FC84-428C-A451-C2BB912ED1AC}"/>
                </a:ext>
              </a:extLst>
            </p:cNvPr>
            <p:cNvCxnSpPr/>
            <p:nvPr/>
          </p:nvCxnSpPr>
          <p:spPr>
            <a:xfrm>
              <a:off x="3755024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</p:grpSp>
      <p:sp>
        <p:nvSpPr>
          <p:cNvPr id="188" name="TextBox 187">
            <a:extLst>
              <a:ext uri="{FF2B5EF4-FFF2-40B4-BE49-F238E27FC236}">
                <a16:creationId xmlns:a16="http://schemas.microsoft.com/office/drawing/2014/main" id="{414861BC-C8A4-421F-BA3B-B4338E7DE5F1}"/>
              </a:ext>
            </a:extLst>
          </p:cNvPr>
          <p:cNvSpPr txBox="1"/>
          <p:nvPr/>
        </p:nvSpPr>
        <p:spPr>
          <a:xfrm>
            <a:off x="2064628" y="1527596"/>
            <a:ext cx="2022560" cy="338554"/>
          </a:xfrm>
          <a:prstGeom prst="rect">
            <a:avLst/>
          </a:prstGeom>
          <a:noFill/>
        </p:spPr>
        <p:txBody>
          <a:bodyPr wrap="square" lIns="91433" tIns="45716" rIns="91433" bIns="45716" rtlCol="0">
            <a:spAutoFit/>
          </a:bodyPr>
          <a:lstStyle/>
          <a:p>
            <a:pPr algn="ctr" defTabSz="457020"/>
            <a:r>
              <a:rPr lang="en-US" sz="1600" dirty="0">
                <a:solidFill>
                  <a:srgbClr val="000000">
                    <a:lumMod val="65000"/>
                    <a:lumOff val="35000"/>
                  </a:srgbClr>
                </a:solidFill>
              </a:rPr>
              <a:t>Device 0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4993F274-13A2-4CAC-8AB9-2A459EDA097F}"/>
              </a:ext>
            </a:extLst>
          </p:cNvPr>
          <p:cNvSpPr txBox="1"/>
          <p:nvPr/>
        </p:nvSpPr>
        <p:spPr>
          <a:xfrm>
            <a:off x="577055" y="1527857"/>
            <a:ext cx="1589407" cy="338554"/>
          </a:xfrm>
          <a:prstGeom prst="rect">
            <a:avLst/>
          </a:prstGeom>
          <a:noFill/>
        </p:spPr>
        <p:txBody>
          <a:bodyPr wrap="square" lIns="91433" tIns="45716" rIns="91433" bIns="45716" rtlCol="0">
            <a:spAutoFit/>
          </a:bodyPr>
          <a:lstStyle/>
          <a:p>
            <a:pPr algn="ctr" defTabSz="457020"/>
            <a:r>
              <a:rPr lang="en-US" sz="1600" dirty="0">
                <a:solidFill>
                  <a:srgbClr val="595959"/>
                </a:solidFill>
              </a:rPr>
              <a:t>CPU</a:t>
            </a:r>
          </a:p>
        </p:txBody>
      </p: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6A71AA18-0670-4945-9FBF-640426DF2EB1}"/>
              </a:ext>
            </a:extLst>
          </p:cNvPr>
          <p:cNvGrpSpPr/>
          <p:nvPr/>
        </p:nvGrpSpPr>
        <p:grpSpPr>
          <a:xfrm>
            <a:off x="2636147" y="1948040"/>
            <a:ext cx="871108" cy="1016293"/>
            <a:chOff x="5946775" y="1625600"/>
            <a:chExt cx="1314450" cy="1533525"/>
          </a:xfrm>
        </p:grpSpPr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915054EE-E987-41F3-A263-8AC49552A429}"/>
                </a:ext>
              </a:extLst>
            </p:cNvPr>
            <p:cNvGrpSpPr/>
            <p:nvPr/>
          </p:nvGrpSpPr>
          <p:grpSpPr>
            <a:xfrm>
              <a:off x="5946775" y="1625600"/>
              <a:ext cx="133350" cy="1533525"/>
              <a:chOff x="5946775" y="1625600"/>
              <a:chExt cx="133350" cy="1533525"/>
            </a:xfrm>
          </p:grpSpPr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8DD84123-2A98-4F20-AA96-CF2360E4A09D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98CA77A5-8E37-4B1A-A072-55E4068C6976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FD5D5796-2F3C-4C27-B260-8990ADE327F0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1024D20F-7121-4A4D-B09B-59EB56C8E952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8" name="Rectangle 307">
                <a:extLst>
                  <a:ext uri="{FF2B5EF4-FFF2-40B4-BE49-F238E27FC236}">
                    <a16:creationId xmlns:a16="http://schemas.microsoft.com/office/drawing/2014/main" id="{2F2473DC-E50B-4106-B73A-B02CAF8B03CF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AAB0E05E-D8D0-4982-B408-5BE29EF8B1EA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7C650C77-C93E-4CBB-8051-4CC424AD1E67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415882AE-0BAD-401F-9B82-BD933B117C20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E89E21BA-D979-467B-A3A6-A5F9B734DA16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7D32222F-C520-4180-A953-AB25A55A80BB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390684EA-48BA-4C26-B145-6AC262D8C64B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772FFCEF-F924-49CA-9991-A4C0C8AD2C3C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9460B903-2CA7-4210-9193-846AB98B8EE8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8DB721BA-B8B0-44AD-89D6-0CFCB6A5799A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DAD26A1C-EEF6-4C89-A025-8E3DE29981C8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70144FAF-96B6-4D6C-BC85-B683EF4BF9E1}"/>
                </a:ext>
              </a:extLst>
            </p:cNvPr>
            <p:cNvGrpSpPr/>
            <p:nvPr/>
          </p:nvGrpSpPr>
          <p:grpSpPr>
            <a:xfrm>
              <a:off x="6115050" y="1625600"/>
              <a:ext cx="133350" cy="1533525"/>
              <a:chOff x="5946775" y="1625600"/>
              <a:chExt cx="133350" cy="1533525"/>
            </a:xfrm>
          </p:grpSpPr>
          <p:sp>
            <p:nvSpPr>
              <p:cNvPr id="289" name="Rectangle 288">
                <a:extLst>
                  <a:ext uri="{FF2B5EF4-FFF2-40B4-BE49-F238E27FC236}">
                    <a16:creationId xmlns:a16="http://schemas.microsoft.com/office/drawing/2014/main" id="{3883767C-A11B-4499-80E9-11E651BB3FFE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0" name="Rectangle 289">
                <a:extLst>
                  <a:ext uri="{FF2B5EF4-FFF2-40B4-BE49-F238E27FC236}">
                    <a16:creationId xmlns:a16="http://schemas.microsoft.com/office/drawing/2014/main" id="{D689E4FF-0530-47BF-9EB5-C2AD12D68BCA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1" name="Rectangle 290">
                <a:extLst>
                  <a:ext uri="{FF2B5EF4-FFF2-40B4-BE49-F238E27FC236}">
                    <a16:creationId xmlns:a16="http://schemas.microsoft.com/office/drawing/2014/main" id="{D001FD63-D3EE-4A38-A693-C25C99C84194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2" name="Rectangle 291">
                <a:extLst>
                  <a:ext uri="{FF2B5EF4-FFF2-40B4-BE49-F238E27FC236}">
                    <a16:creationId xmlns:a16="http://schemas.microsoft.com/office/drawing/2014/main" id="{A42A91B0-C7FD-4613-BBFB-E8220599DC39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3" name="Rectangle 292">
                <a:extLst>
                  <a:ext uri="{FF2B5EF4-FFF2-40B4-BE49-F238E27FC236}">
                    <a16:creationId xmlns:a16="http://schemas.microsoft.com/office/drawing/2014/main" id="{51ACDEF5-D30E-4B56-9C76-790AD04A1991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4" name="Rectangle 293">
                <a:extLst>
                  <a:ext uri="{FF2B5EF4-FFF2-40B4-BE49-F238E27FC236}">
                    <a16:creationId xmlns:a16="http://schemas.microsoft.com/office/drawing/2014/main" id="{7F0F2F7D-EF05-4193-8812-9F15F4AFC936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B48E3F86-F8D7-42F6-901F-789010083CCC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6" name="Rectangle 295">
                <a:extLst>
                  <a:ext uri="{FF2B5EF4-FFF2-40B4-BE49-F238E27FC236}">
                    <a16:creationId xmlns:a16="http://schemas.microsoft.com/office/drawing/2014/main" id="{A0CF8E40-E1AB-43C5-9811-5B39F67592C0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E7155739-EE53-484F-8CCE-67090CB5A008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2B40E603-D81C-4934-9216-204F44DD2CE7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9DBF0DDD-05AF-4D87-936E-562BA2C7D5F3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029692CC-8688-45CC-9609-5B26A31E0E02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1" name="Rectangle 300">
                <a:extLst>
                  <a:ext uri="{FF2B5EF4-FFF2-40B4-BE49-F238E27FC236}">
                    <a16:creationId xmlns:a16="http://schemas.microsoft.com/office/drawing/2014/main" id="{F2C9927A-8B99-4986-93C6-3DCB1AB93C65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2" name="Rectangle 301">
                <a:extLst>
                  <a:ext uri="{FF2B5EF4-FFF2-40B4-BE49-F238E27FC236}">
                    <a16:creationId xmlns:a16="http://schemas.microsoft.com/office/drawing/2014/main" id="{B666CC59-0A0C-4B5F-8465-2E52B7981866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03" name="Rectangle 302">
                <a:extLst>
                  <a:ext uri="{FF2B5EF4-FFF2-40B4-BE49-F238E27FC236}">
                    <a16:creationId xmlns:a16="http://schemas.microsoft.com/office/drawing/2014/main" id="{D69BB60D-41D2-4C0D-81E0-83003F8421FE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6928559E-9853-44EA-98F3-EBD75CE7F917}"/>
                </a:ext>
              </a:extLst>
            </p:cNvPr>
            <p:cNvGrpSpPr/>
            <p:nvPr/>
          </p:nvGrpSpPr>
          <p:grpSpPr>
            <a:xfrm>
              <a:off x="6283325" y="1625600"/>
              <a:ext cx="133350" cy="1533525"/>
              <a:chOff x="5946775" y="1625600"/>
              <a:chExt cx="133350" cy="1533525"/>
            </a:xfrm>
          </p:grpSpPr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BB9DFBCD-D12E-4609-9BA4-957D033B332B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5" name="Rectangle 274">
                <a:extLst>
                  <a:ext uri="{FF2B5EF4-FFF2-40B4-BE49-F238E27FC236}">
                    <a16:creationId xmlns:a16="http://schemas.microsoft.com/office/drawing/2014/main" id="{9CAA15CD-9270-4241-9050-C66D59088E96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id="{D7841458-B721-4817-B99A-FE907BCC437E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7" name="Rectangle 276">
                <a:extLst>
                  <a:ext uri="{FF2B5EF4-FFF2-40B4-BE49-F238E27FC236}">
                    <a16:creationId xmlns:a16="http://schemas.microsoft.com/office/drawing/2014/main" id="{F66BF10F-8A47-43A1-9892-02B30D993A5D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8" name="Rectangle 277">
                <a:extLst>
                  <a:ext uri="{FF2B5EF4-FFF2-40B4-BE49-F238E27FC236}">
                    <a16:creationId xmlns:a16="http://schemas.microsoft.com/office/drawing/2014/main" id="{D428E589-05A2-4B62-ADD2-46F4C0A63512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9" name="Rectangle 278">
                <a:extLst>
                  <a:ext uri="{FF2B5EF4-FFF2-40B4-BE49-F238E27FC236}">
                    <a16:creationId xmlns:a16="http://schemas.microsoft.com/office/drawing/2014/main" id="{CBEC790E-C7EE-4705-8F40-4FAFAD22C513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0" name="Rectangle 279">
                <a:extLst>
                  <a:ext uri="{FF2B5EF4-FFF2-40B4-BE49-F238E27FC236}">
                    <a16:creationId xmlns:a16="http://schemas.microsoft.com/office/drawing/2014/main" id="{6CAAC2D2-5478-4428-8AB7-1B087170D03F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1" name="Rectangle 280">
                <a:extLst>
                  <a:ext uri="{FF2B5EF4-FFF2-40B4-BE49-F238E27FC236}">
                    <a16:creationId xmlns:a16="http://schemas.microsoft.com/office/drawing/2014/main" id="{B257E4CB-0294-4501-9389-882959B80E46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2" name="Rectangle 281">
                <a:extLst>
                  <a:ext uri="{FF2B5EF4-FFF2-40B4-BE49-F238E27FC236}">
                    <a16:creationId xmlns:a16="http://schemas.microsoft.com/office/drawing/2014/main" id="{CA2798F0-EB3D-4832-82ED-B3BD21967571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4D4B9245-71F5-4062-81AF-AD7E74F02E3D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4" name="Rectangle 283">
                <a:extLst>
                  <a:ext uri="{FF2B5EF4-FFF2-40B4-BE49-F238E27FC236}">
                    <a16:creationId xmlns:a16="http://schemas.microsoft.com/office/drawing/2014/main" id="{524CBD52-9535-439D-B734-FD11471B3A99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5" name="Rectangle 284">
                <a:extLst>
                  <a:ext uri="{FF2B5EF4-FFF2-40B4-BE49-F238E27FC236}">
                    <a16:creationId xmlns:a16="http://schemas.microsoft.com/office/drawing/2014/main" id="{DA88AFB9-295B-4DC9-9769-3B9CD4E8105F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6" name="Rectangle 285">
                <a:extLst>
                  <a:ext uri="{FF2B5EF4-FFF2-40B4-BE49-F238E27FC236}">
                    <a16:creationId xmlns:a16="http://schemas.microsoft.com/office/drawing/2014/main" id="{356410C4-4572-4305-820C-EE422B92601C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7" name="Rectangle 286">
                <a:extLst>
                  <a:ext uri="{FF2B5EF4-FFF2-40B4-BE49-F238E27FC236}">
                    <a16:creationId xmlns:a16="http://schemas.microsoft.com/office/drawing/2014/main" id="{7A5D7736-B454-4C1F-8F30-81D2B010D6C0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88" name="Rectangle 287">
                <a:extLst>
                  <a:ext uri="{FF2B5EF4-FFF2-40B4-BE49-F238E27FC236}">
                    <a16:creationId xmlns:a16="http://schemas.microsoft.com/office/drawing/2014/main" id="{C12E7F7E-2F25-4A67-92B4-2035842578FA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FC458AE1-2734-49B9-B706-16EEC2C76FA6}"/>
                </a:ext>
              </a:extLst>
            </p:cNvPr>
            <p:cNvGrpSpPr/>
            <p:nvPr/>
          </p:nvGrpSpPr>
          <p:grpSpPr>
            <a:xfrm>
              <a:off x="6451600" y="1625600"/>
              <a:ext cx="133350" cy="1533525"/>
              <a:chOff x="5946775" y="1625600"/>
              <a:chExt cx="133350" cy="1533525"/>
            </a:xfrm>
          </p:grpSpPr>
          <p:sp>
            <p:nvSpPr>
              <p:cNvPr id="259" name="Rectangle 258">
                <a:extLst>
                  <a:ext uri="{FF2B5EF4-FFF2-40B4-BE49-F238E27FC236}">
                    <a16:creationId xmlns:a16="http://schemas.microsoft.com/office/drawing/2014/main" id="{397D5180-F04F-4BC5-8C05-DAB25BF4BFFC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0" name="Rectangle 259">
                <a:extLst>
                  <a:ext uri="{FF2B5EF4-FFF2-40B4-BE49-F238E27FC236}">
                    <a16:creationId xmlns:a16="http://schemas.microsoft.com/office/drawing/2014/main" id="{16BD626A-C636-4BCF-9EA7-001A72AF77B2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1" name="Rectangle 260">
                <a:extLst>
                  <a:ext uri="{FF2B5EF4-FFF2-40B4-BE49-F238E27FC236}">
                    <a16:creationId xmlns:a16="http://schemas.microsoft.com/office/drawing/2014/main" id="{45AEACEE-F4EF-4FDD-9EB3-2F7E10C71B37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2" name="Rectangle 261">
                <a:extLst>
                  <a:ext uri="{FF2B5EF4-FFF2-40B4-BE49-F238E27FC236}">
                    <a16:creationId xmlns:a16="http://schemas.microsoft.com/office/drawing/2014/main" id="{262646B0-201A-4313-B0A6-DC6C46AE49F6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AD025236-EDC0-4CDB-A3BD-4C0DFAE9A4EC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4" name="Rectangle 263">
                <a:extLst>
                  <a:ext uri="{FF2B5EF4-FFF2-40B4-BE49-F238E27FC236}">
                    <a16:creationId xmlns:a16="http://schemas.microsoft.com/office/drawing/2014/main" id="{A89D4053-1F1E-4B64-9C82-2F1FA3A9A2BA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CDF252FC-ECA2-4A45-84DE-221CD97E3929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17A80601-3A18-4899-821C-21F501689F0E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0D73834F-3195-4057-A591-9F34EC46980A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1C2BF726-C210-47DE-B36A-D961277CAFEA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54D85339-8BC9-425D-B8EB-783C130AA337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F4C00693-8768-4444-8691-4B5F51F34CD6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73527286-AB49-4C5F-95E0-01888C611375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2" name="Rectangle 271">
                <a:extLst>
                  <a:ext uri="{FF2B5EF4-FFF2-40B4-BE49-F238E27FC236}">
                    <a16:creationId xmlns:a16="http://schemas.microsoft.com/office/drawing/2014/main" id="{2D5093D1-4BFE-4F2A-AFD0-3245B720DE68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109ABB1F-0344-49D6-A131-D4EB747980D1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7FEF38A7-052A-4FF8-8AFD-DFE2AFA8C5A6}"/>
                </a:ext>
              </a:extLst>
            </p:cNvPr>
            <p:cNvGrpSpPr/>
            <p:nvPr/>
          </p:nvGrpSpPr>
          <p:grpSpPr>
            <a:xfrm>
              <a:off x="6623050" y="1625600"/>
              <a:ext cx="133350" cy="1533525"/>
              <a:chOff x="5946775" y="1625600"/>
              <a:chExt cx="133350" cy="1533525"/>
            </a:xfrm>
          </p:grpSpPr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A7C9DDF3-3263-470D-88D8-E78648014CB6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BEDFC5FD-4794-4E87-A929-F63D650AB4CF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A74F1B0E-2086-4C88-90B8-F3C40CAAC7C5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897B2168-AE55-47E1-A87D-A53549274EA0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EF5909CC-A6A3-4EDD-B2E7-A5CE26647189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731B2FCF-5BA5-49BC-924B-1DC46B29FD47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CDF865A5-DD65-41D6-A39E-E7C972B972C4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E64A4E4F-F826-4764-87DB-3B949AFCE703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7FD4A47E-DD13-4105-9587-53C4141A2966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A59C25BC-5478-4203-B130-C61D9D44AA80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9960071B-438D-4C25-B0A1-89475D4A6B2B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DFDCE525-95FF-4940-8017-7A6112E21900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61F3AF0A-BD74-40B5-8B1C-A8CF830C04B3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7" name="Rectangle 256">
                <a:extLst>
                  <a:ext uri="{FF2B5EF4-FFF2-40B4-BE49-F238E27FC236}">
                    <a16:creationId xmlns:a16="http://schemas.microsoft.com/office/drawing/2014/main" id="{36CB457A-F814-433F-990E-7D1A01D1E2EB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58" name="Rectangle 257">
                <a:extLst>
                  <a:ext uri="{FF2B5EF4-FFF2-40B4-BE49-F238E27FC236}">
                    <a16:creationId xmlns:a16="http://schemas.microsoft.com/office/drawing/2014/main" id="{2C487AFA-44F8-48AA-B2AA-1C2E8C0E8015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905DEB8B-3B39-46BB-9156-7A621185A35C}"/>
                </a:ext>
              </a:extLst>
            </p:cNvPr>
            <p:cNvGrpSpPr/>
            <p:nvPr/>
          </p:nvGrpSpPr>
          <p:grpSpPr>
            <a:xfrm>
              <a:off x="6791325" y="1625600"/>
              <a:ext cx="133350" cy="1533525"/>
              <a:chOff x="5946775" y="1625600"/>
              <a:chExt cx="133350" cy="1533525"/>
            </a:xfrm>
          </p:grpSpPr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6663D7E3-67D5-4606-A715-2431E3D31340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527803F9-C448-4CCF-B55F-EF1FDBC116AA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EF5F4F5B-C466-459F-94D5-1D7F9DC5F8FB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2640F930-C6C9-4820-97BE-C28E653644CA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4D08873D-EEBC-4684-BCA4-BD78C2570A8F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316FDDA5-3092-47C8-B1BA-7E6FE7212CEF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C4499277-0F35-48B5-AE66-75F8E2F24AE4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A7828E61-3553-4647-A0B8-F2EA4904C654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530D964F-D488-4646-B00D-0B782F715895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F2FF5EDE-9FE5-4666-B1C9-4CDD23674C72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C6256E6F-2523-4A5A-A2E6-DD479A2D98D1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2176E55D-75E8-4D7C-9000-80B04EB1EB1D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521BB919-6419-447D-8386-C439A123266C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071F2C8C-EEAF-486D-908B-73A895FD20A7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A95B0AA4-D6F3-43E5-A841-553C5EB99F4A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D8B9B833-FEDA-4455-9A6F-FD54765821F2}"/>
                </a:ext>
              </a:extLst>
            </p:cNvPr>
            <p:cNvGrpSpPr/>
            <p:nvPr/>
          </p:nvGrpSpPr>
          <p:grpSpPr>
            <a:xfrm>
              <a:off x="6959600" y="1625600"/>
              <a:ext cx="133350" cy="1533525"/>
              <a:chOff x="5946775" y="1625600"/>
              <a:chExt cx="133350" cy="1533525"/>
            </a:xfrm>
          </p:grpSpPr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76319D45-4C6F-43B3-A9D4-20357E2C2E9C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066EB3B3-534D-4AF5-A0B1-A015BFE83FD7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5B7DA5C7-090E-4B98-9832-007961DDFEE5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E4EB06DC-FFFC-47FD-9E6F-EF3F334161F2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FD81F609-F60D-41C1-B4D3-8CF56C9FD05E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ABC7F33A-EF68-4B90-A2A2-86E57769555A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C9B57A68-2CA2-4198-B23B-06D74240E407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5DD1E4B2-742A-4AE4-B35B-0DF87FB5E77C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9E3026F9-7508-4856-9CA0-7FEC83ED661F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E1D875DA-E6D3-4C27-963D-DB8156E2E798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2A9A93DE-7B74-4879-9712-A3C54CFC9DB1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88BE8977-731D-4634-9880-C1AA819107B2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4696CCC0-0F57-4C64-9DC9-4395896D639F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3C130800-0379-4280-A7FD-0F610D78256B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A118337A-3A7B-4F59-8EF1-B1C82CD18606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A46D3F06-74F2-474D-9844-3D27C00C1EEB}"/>
                </a:ext>
              </a:extLst>
            </p:cNvPr>
            <p:cNvGrpSpPr/>
            <p:nvPr/>
          </p:nvGrpSpPr>
          <p:grpSpPr>
            <a:xfrm>
              <a:off x="7127875" y="1625600"/>
              <a:ext cx="133350" cy="1533525"/>
              <a:chOff x="5946775" y="1625600"/>
              <a:chExt cx="133350" cy="1533525"/>
            </a:xfrm>
          </p:grpSpPr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4CB8FA9F-1B5A-4C5B-BC08-0BD95497DA88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7D051A4D-9C1A-4A1D-BCC9-29012EEB724F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74F2E4B9-B146-410B-A82D-66491EE23AC9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A905FE09-EF3E-4CFF-A072-F3A1F64837CD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A54B7F8E-9ECD-4041-B71D-7AFD39600607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A15E4A6C-86F0-45CD-8137-7CCDA5814FBE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8FC9F4FD-00DC-4956-B491-008A503FF8E5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9D27425E-12BD-42F2-B84B-1464275DED4F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F2C64E3A-AD31-4F44-9BC0-4C55C67682D5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6DE2EDAB-8DFF-4413-82EC-C9B6FA5BA453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EFEF2328-5B6D-4229-A222-4BD958CD74D9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7DA47385-E299-48D3-93A8-D2192135CED8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ACAB083A-84DB-45F9-A523-2205B9923789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2" name="Rectangle 211">
                <a:extLst>
                  <a:ext uri="{FF2B5EF4-FFF2-40B4-BE49-F238E27FC236}">
                    <a16:creationId xmlns:a16="http://schemas.microsoft.com/office/drawing/2014/main" id="{6F9D7059-348B-41E7-8406-4037739A53D6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FBE5CC13-C5B2-4902-8281-4E14C7A6FE29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</p:grpSp>
      <p:sp>
        <p:nvSpPr>
          <p:cNvPr id="319" name="Up-Down Arrow 329">
            <a:extLst>
              <a:ext uri="{FF2B5EF4-FFF2-40B4-BE49-F238E27FC236}">
                <a16:creationId xmlns:a16="http://schemas.microsoft.com/office/drawing/2014/main" id="{FC46BCCA-EFD9-4203-B2E9-162A5E3C1D04}"/>
              </a:ext>
            </a:extLst>
          </p:cNvPr>
          <p:cNvSpPr/>
          <p:nvPr/>
        </p:nvSpPr>
        <p:spPr>
          <a:xfrm>
            <a:off x="1291307" y="2981411"/>
            <a:ext cx="160904" cy="134938"/>
          </a:xfrm>
          <a:prstGeom prst="upDownArrow">
            <a:avLst>
              <a:gd name="adj1" fmla="val 64334"/>
              <a:gd name="adj2" fmla="val 24842"/>
            </a:avLst>
          </a:prstGeom>
          <a:solidFill>
            <a:srgbClr val="FFC000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 w="12700" h="127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>
              <a:solidFill>
                <a:srgbClr val="FFFFFF"/>
              </a:solidFill>
              <a:latin typeface="Trebuchet MS"/>
            </a:endParaRPr>
          </a:p>
        </p:txBody>
      </p:sp>
      <p:cxnSp>
        <p:nvCxnSpPr>
          <p:cNvPr id="323" name="Straight Connector 322">
            <a:extLst>
              <a:ext uri="{FF2B5EF4-FFF2-40B4-BE49-F238E27FC236}">
                <a16:creationId xmlns:a16="http://schemas.microsoft.com/office/drawing/2014/main" id="{8E7942A3-26B7-424E-9EFA-0E44CFAB7D4F}"/>
              </a:ext>
            </a:extLst>
          </p:cNvPr>
          <p:cNvCxnSpPr>
            <a:cxnSpLocks/>
          </p:cNvCxnSpPr>
          <p:nvPr/>
        </p:nvCxnSpPr>
        <p:spPr>
          <a:xfrm>
            <a:off x="1387037" y="4405065"/>
            <a:ext cx="316923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Straight Arrow Connector 324">
            <a:extLst>
              <a:ext uri="{FF2B5EF4-FFF2-40B4-BE49-F238E27FC236}">
                <a16:creationId xmlns:a16="http://schemas.microsoft.com/office/drawing/2014/main" id="{487201E5-C81E-44D1-9EEF-A4B2FA9C3BA0}"/>
              </a:ext>
            </a:extLst>
          </p:cNvPr>
          <p:cNvCxnSpPr>
            <a:cxnSpLocks/>
          </p:cNvCxnSpPr>
          <p:nvPr/>
        </p:nvCxnSpPr>
        <p:spPr>
          <a:xfrm flipV="1">
            <a:off x="3037001" y="4171473"/>
            <a:ext cx="0" cy="2526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Straight Arrow Connector 327">
            <a:extLst>
              <a:ext uri="{FF2B5EF4-FFF2-40B4-BE49-F238E27FC236}">
                <a16:creationId xmlns:a16="http://schemas.microsoft.com/office/drawing/2014/main" id="{193B6571-3183-4E73-9F24-1A71CFFF80A2}"/>
              </a:ext>
            </a:extLst>
          </p:cNvPr>
          <p:cNvCxnSpPr/>
          <p:nvPr/>
        </p:nvCxnSpPr>
        <p:spPr>
          <a:xfrm flipV="1">
            <a:off x="1415030" y="3717762"/>
            <a:ext cx="0" cy="68730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9" name="TextBox 328">
            <a:extLst>
              <a:ext uri="{FF2B5EF4-FFF2-40B4-BE49-F238E27FC236}">
                <a16:creationId xmlns:a16="http://schemas.microsoft.com/office/drawing/2014/main" id="{B28394AC-3381-4DB2-A08F-21C35663FBEF}"/>
              </a:ext>
            </a:extLst>
          </p:cNvPr>
          <p:cNvSpPr txBox="1"/>
          <p:nvPr/>
        </p:nvSpPr>
        <p:spPr>
          <a:xfrm>
            <a:off x="1818996" y="4422862"/>
            <a:ext cx="699230" cy="2585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</a:rPr>
              <a:t>I/O Bus</a:t>
            </a:r>
          </a:p>
        </p:txBody>
      </p:sp>
      <p:sp>
        <p:nvSpPr>
          <p:cNvPr id="320" name="Rounded Rectangle 873">
            <a:extLst>
              <a:ext uri="{FF2B5EF4-FFF2-40B4-BE49-F238E27FC236}">
                <a16:creationId xmlns:a16="http://schemas.microsoft.com/office/drawing/2014/main" id="{DBCC8A11-2029-496B-A889-D70E18C76541}"/>
              </a:ext>
            </a:extLst>
          </p:cNvPr>
          <p:cNvSpPr/>
          <p:nvPr/>
        </p:nvSpPr>
        <p:spPr>
          <a:xfrm>
            <a:off x="4015426" y="1803448"/>
            <a:ext cx="1119866" cy="1604941"/>
          </a:xfrm>
          <a:prstGeom prst="roundRect">
            <a:avLst>
              <a:gd name="adj" fmla="val 9942"/>
            </a:avLst>
          </a:prstGeom>
          <a:gradFill rotWithShape="1">
            <a:gsLst>
              <a:gs pos="1000">
                <a:srgbClr val="76B900">
                  <a:lumMod val="75000"/>
                </a:srgbClr>
              </a:gs>
              <a:gs pos="86000">
                <a:srgbClr val="76B900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321" name="Up-Down Arrow 874">
            <a:extLst>
              <a:ext uri="{FF2B5EF4-FFF2-40B4-BE49-F238E27FC236}">
                <a16:creationId xmlns:a16="http://schemas.microsoft.com/office/drawing/2014/main" id="{6CCD50A1-02A3-4EF5-BB34-DD9F8326DEF7}"/>
              </a:ext>
            </a:extLst>
          </p:cNvPr>
          <p:cNvSpPr/>
          <p:nvPr/>
        </p:nvSpPr>
        <p:spPr>
          <a:xfrm>
            <a:off x="4163225" y="3487645"/>
            <a:ext cx="771780" cy="178471"/>
          </a:xfrm>
          <a:prstGeom prst="upDownArrow">
            <a:avLst>
              <a:gd name="adj1" fmla="val 64334"/>
              <a:gd name="adj2" fmla="val 24842"/>
            </a:avLst>
          </a:prstGeom>
          <a:solidFill>
            <a:srgbClr val="FFC000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 w="12700" h="127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322" name="Rounded Rectangle 881">
            <a:extLst>
              <a:ext uri="{FF2B5EF4-FFF2-40B4-BE49-F238E27FC236}">
                <a16:creationId xmlns:a16="http://schemas.microsoft.com/office/drawing/2014/main" id="{DD91C630-022D-4EA7-AF2E-F0FF474838EF}"/>
              </a:ext>
            </a:extLst>
          </p:cNvPr>
          <p:cNvSpPr/>
          <p:nvPr/>
        </p:nvSpPr>
        <p:spPr>
          <a:xfrm>
            <a:off x="3974174" y="3717762"/>
            <a:ext cx="1197868" cy="403746"/>
          </a:xfrm>
          <a:prstGeom prst="roundRect">
            <a:avLst/>
          </a:prstGeom>
          <a:gradFill rotWithShape="1">
            <a:gsLst>
              <a:gs pos="0">
                <a:srgbClr val="FFC000">
                  <a:lumMod val="75000"/>
                </a:srgbClr>
              </a:gs>
              <a:gs pos="80000">
                <a:srgbClr val="FFC000">
                  <a:lumMod val="60000"/>
                  <a:lumOff val="40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050" kern="0" dirty="0">
                <a:solidFill>
                  <a:srgbClr val="FFFFFF"/>
                </a:solidFill>
                <a:latin typeface="Trebuchet MS"/>
              </a:rPr>
              <a:t>High Bandwidth Memory</a:t>
            </a:r>
          </a:p>
        </p:txBody>
      </p:sp>
      <p:sp>
        <p:nvSpPr>
          <p:cNvPr id="324" name="Rounded Rectangle 883">
            <a:extLst>
              <a:ext uri="{FF2B5EF4-FFF2-40B4-BE49-F238E27FC236}">
                <a16:creationId xmlns:a16="http://schemas.microsoft.com/office/drawing/2014/main" id="{7C687A1F-B141-4241-B2BC-37CD51C1BFB7}"/>
              </a:ext>
            </a:extLst>
          </p:cNvPr>
          <p:cNvSpPr/>
          <p:nvPr/>
        </p:nvSpPr>
        <p:spPr>
          <a:xfrm>
            <a:off x="4139747" y="3297568"/>
            <a:ext cx="854893" cy="136347"/>
          </a:xfrm>
          <a:prstGeom prst="roundRect">
            <a:avLst/>
          </a:prstGeom>
          <a:gradFill rotWithShape="1">
            <a:gsLst>
              <a:gs pos="40000">
                <a:srgbClr val="FFC000">
                  <a:lumMod val="75000"/>
                </a:srgbClr>
              </a:gs>
              <a:gs pos="100000">
                <a:srgbClr val="FFC000">
                  <a:lumMod val="75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800" kern="0" dirty="0">
                <a:solidFill>
                  <a:srgbClr val="FFFFFF"/>
                </a:solidFill>
                <a:latin typeface="Trebuchet MS"/>
              </a:rPr>
              <a:t>Shared Cache</a:t>
            </a:r>
          </a:p>
        </p:txBody>
      </p:sp>
      <p:grpSp>
        <p:nvGrpSpPr>
          <p:cNvPr id="326" name="Group 325">
            <a:extLst>
              <a:ext uri="{FF2B5EF4-FFF2-40B4-BE49-F238E27FC236}">
                <a16:creationId xmlns:a16="http://schemas.microsoft.com/office/drawing/2014/main" id="{4AB0A300-3FAA-4F9E-84B9-59813911DEDF}"/>
              </a:ext>
            </a:extLst>
          </p:cNvPr>
          <p:cNvGrpSpPr/>
          <p:nvPr/>
        </p:nvGrpSpPr>
        <p:grpSpPr>
          <a:xfrm>
            <a:off x="4124142" y="3013403"/>
            <a:ext cx="848380" cy="91819"/>
            <a:chOff x="5764698" y="3240790"/>
            <a:chExt cx="1280160" cy="138550"/>
          </a:xfrm>
        </p:grpSpPr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6A44F88A-4588-4B66-88AC-CE7A968FCEC8}"/>
                </a:ext>
              </a:extLst>
            </p:cNvPr>
            <p:cNvSpPr/>
            <p:nvPr/>
          </p:nvSpPr>
          <p:spPr>
            <a:xfrm>
              <a:off x="576469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A4B30A2F-E00F-4C8B-811C-9CBAB1D4DD01}"/>
                </a:ext>
              </a:extLst>
            </p:cNvPr>
            <p:cNvSpPr/>
            <p:nvPr/>
          </p:nvSpPr>
          <p:spPr>
            <a:xfrm>
              <a:off x="5921504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D3FAE9BC-5753-4C80-BF7F-820EE7A0CF26}"/>
                </a:ext>
              </a:extLst>
            </p:cNvPr>
            <p:cNvSpPr/>
            <p:nvPr/>
          </p:nvSpPr>
          <p:spPr>
            <a:xfrm>
              <a:off x="6093989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BF012402-BB7A-4B43-86FC-F1F35E0977F4}"/>
                </a:ext>
              </a:extLst>
            </p:cNvPr>
            <p:cNvSpPr/>
            <p:nvPr/>
          </p:nvSpPr>
          <p:spPr>
            <a:xfrm>
              <a:off x="6250796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5F3FE320-D42F-44A3-BDB8-1ADB1A298F66}"/>
                </a:ext>
              </a:extLst>
            </p:cNvPr>
            <p:cNvSpPr/>
            <p:nvPr/>
          </p:nvSpPr>
          <p:spPr>
            <a:xfrm>
              <a:off x="6423281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8BCFA111-329A-4726-BD7D-6599E5A31BD2}"/>
                </a:ext>
              </a:extLst>
            </p:cNvPr>
            <p:cNvSpPr/>
            <p:nvPr/>
          </p:nvSpPr>
          <p:spPr>
            <a:xfrm>
              <a:off x="6580087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231FDA8D-2909-4660-8BF9-999987D0D510}"/>
                </a:ext>
              </a:extLst>
            </p:cNvPr>
            <p:cNvSpPr/>
            <p:nvPr/>
          </p:nvSpPr>
          <p:spPr>
            <a:xfrm>
              <a:off x="6752572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747324EF-E241-4728-8356-B17AC5485070}"/>
                </a:ext>
              </a:extLst>
            </p:cNvPr>
            <p:cNvSpPr/>
            <p:nvPr/>
          </p:nvSpPr>
          <p:spPr>
            <a:xfrm>
              <a:off x="690937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</p:grpSp>
      <p:grpSp>
        <p:nvGrpSpPr>
          <p:cNvPr id="337" name="Group 336">
            <a:extLst>
              <a:ext uri="{FF2B5EF4-FFF2-40B4-BE49-F238E27FC236}">
                <a16:creationId xmlns:a16="http://schemas.microsoft.com/office/drawing/2014/main" id="{5FD72820-0FE8-4DDD-8DEB-4C330131EA1D}"/>
              </a:ext>
            </a:extLst>
          </p:cNvPr>
          <p:cNvGrpSpPr/>
          <p:nvPr/>
        </p:nvGrpSpPr>
        <p:grpSpPr>
          <a:xfrm>
            <a:off x="4026035" y="2995919"/>
            <a:ext cx="978420" cy="112183"/>
            <a:chOff x="5664483" y="3223318"/>
            <a:chExt cx="1476374" cy="169277"/>
          </a:xfrm>
        </p:grpSpPr>
        <p:sp>
          <p:nvSpPr>
            <p:cNvPr id="338" name="TextBox 337">
              <a:extLst>
                <a:ext uri="{FF2B5EF4-FFF2-40B4-BE49-F238E27FC236}">
                  <a16:creationId xmlns:a16="http://schemas.microsoft.com/office/drawing/2014/main" id="{041BD381-8BB6-40E6-8BC2-9E375EA4F77C}"/>
                </a:ext>
              </a:extLst>
            </p:cNvPr>
            <p:cNvSpPr txBox="1"/>
            <p:nvPr/>
          </p:nvSpPr>
          <p:spPr>
            <a:xfrm>
              <a:off x="5664483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39" name="TextBox 338">
              <a:extLst>
                <a:ext uri="{FF2B5EF4-FFF2-40B4-BE49-F238E27FC236}">
                  <a16:creationId xmlns:a16="http://schemas.microsoft.com/office/drawing/2014/main" id="{6C9260BB-1B14-4336-95A5-D86BA883F56D}"/>
                </a:ext>
              </a:extLst>
            </p:cNvPr>
            <p:cNvSpPr txBox="1"/>
            <p:nvPr/>
          </p:nvSpPr>
          <p:spPr>
            <a:xfrm>
              <a:off x="5819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40" name="TextBox 339">
              <a:extLst>
                <a:ext uri="{FF2B5EF4-FFF2-40B4-BE49-F238E27FC236}">
                  <a16:creationId xmlns:a16="http://schemas.microsoft.com/office/drawing/2014/main" id="{1EF30447-BD8F-48D2-BC4F-FADE72437682}"/>
                </a:ext>
              </a:extLst>
            </p:cNvPr>
            <p:cNvSpPr txBox="1"/>
            <p:nvPr/>
          </p:nvSpPr>
          <p:spPr>
            <a:xfrm>
              <a:off x="599785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41" name="TextBox 340">
              <a:extLst>
                <a:ext uri="{FF2B5EF4-FFF2-40B4-BE49-F238E27FC236}">
                  <a16:creationId xmlns:a16="http://schemas.microsoft.com/office/drawing/2014/main" id="{DD05AAFF-62A6-4339-B0F1-491F06B97468}"/>
                </a:ext>
              </a:extLst>
            </p:cNvPr>
            <p:cNvSpPr txBox="1"/>
            <p:nvPr/>
          </p:nvSpPr>
          <p:spPr>
            <a:xfrm>
              <a:off x="6152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42" name="TextBox 341">
              <a:extLst>
                <a:ext uri="{FF2B5EF4-FFF2-40B4-BE49-F238E27FC236}">
                  <a16:creationId xmlns:a16="http://schemas.microsoft.com/office/drawing/2014/main" id="{8F993E7C-C901-41E0-B1DE-246DBADEFE00}"/>
                </a:ext>
              </a:extLst>
            </p:cNvPr>
            <p:cNvSpPr txBox="1"/>
            <p:nvPr/>
          </p:nvSpPr>
          <p:spPr>
            <a:xfrm>
              <a:off x="6327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43" name="TextBox 342">
              <a:extLst>
                <a:ext uri="{FF2B5EF4-FFF2-40B4-BE49-F238E27FC236}">
                  <a16:creationId xmlns:a16="http://schemas.microsoft.com/office/drawing/2014/main" id="{50A1352F-5E7A-4D9D-86B6-1A30154A71F7}"/>
                </a:ext>
              </a:extLst>
            </p:cNvPr>
            <p:cNvSpPr txBox="1"/>
            <p:nvPr/>
          </p:nvSpPr>
          <p:spPr>
            <a:xfrm>
              <a:off x="6482046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44" name="TextBox 343">
              <a:extLst>
                <a:ext uri="{FF2B5EF4-FFF2-40B4-BE49-F238E27FC236}">
                  <a16:creationId xmlns:a16="http://schemas.microsoft.com/office/drawing/2014/main" id="{54FC6131-3807-4D59-999F-BB3B77C522CF}"/>
                </a:ext>
              </a:extLst>
            </p:cNvPr>
            <p:cNvSpPr txBox="1"/>
            <p:nvPr/>
          </p:nvSpPr>
          <p:spPr>
            <a:xfrm>
              <a:off x="6660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45" name="TextBox 344">
              <a:extLst>
                <a:ext uri="{FF2B5EF4-FFF2-40B4-BE49-F238E27FC236}">
                  <a16:creationId xmlns:a16="http://schemas.microsoft.com/office/drawing/2014/main" id="{BE2C93AE-D18E-4CA5-ACC2-3130678CD71A}"/>
                </a:ext>
              </a:extLst>
            </p:cNvPr>
            <p:cNvSpPr txBox="1"/>
            <p:nvPr/>
          </p:nvSpPr>
          <p:spPr>
            <a:xfrm>
              <a:off x="6815421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</p:grpSp>
      <p:grpSp>
        <p:nvGrpSpPr>
          <p:cNvPr id="346" name="Group 345">
            <a:extLst>
              <a:ext uri="{FF2B5EF4-FFF2-40B4-BE49-F238E27FC236}">
                <a16:creationId xmlns:a16="http://schemas.microsoft.com/office/drawing/2014/main" id="{7508DB14-562E-4A2E-AD07-984E0B59D60F}"/>
              </a:ext>
            </a:extLst>
          </p:cNvPr>
          <p:cNvGrpSpPr/>
          <p:nvPr/>
        </p:nvGrpSpPr>
        <p:grpSpPr>
          <a:xfrm>
            <a:off x="4176405" y="3133628"/>
            <a:ext cx="758600" cy="142029"/>
            <a:chOff x="5832438" y="3378967"/>
            <a:chExt cx="1144680" cy="214313"/>
          </a:xfrm>
        </p:grpSpPr>
        <p:cxnSp>
          <p:nvCxnSpPr>
            <p:cNvPr id="347" name="Straight Arrow Connector 346">
              <a:extLst>
                <a:ext uri="{FF2B5EF4-FFF2-40B4-BE49-F238E27FC236}">
                  <a16:creationId xmlns:a16="http://schemas.microsoft.com/office/drawing/2014/main" id="{C13FB86D-3887-4E23-A3D3-3A9E59149272}"/>
                </a:ext>
              </a:extLst>
            </p:cNvPr>
            <p:cNvCxnSpPr/>
            <p:nvPr/>
          </p:nvCxnSpPr>
          <p:spPr>
            <a:xfrm>
              <a:off x="583243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48" name="Straight Arrow Connector 347">
              <a:extLst>
                <a:ext uri="{FF2B5EF4-FFF2-40B4-BE49-F238E27FC236}">
                  <a16:creationId xmlns:a16="http://schemas.microsoft.com/office/drawing/2014/main" id="{BAF42366-C24B-4B31-A63F-503D2A3FD24B}"/>
                </a:ext>
              </a:extLst>
            </p:cNvPr>
            <p:cNvCxnSpPr/>
            <p:nvPr/>
          </p:nvCxnSpPr>
          <p:spPr>
            <a:xfrm>
              <a:off x="5989244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49" name="Straight Arrow Connector 348">
              <a:extLst>
                <a:ext uri="{FF2B5EF4-FFF2-40B4-BE49-F238E27FC236}">
                  <a16:creationId xmlns:a16="http://schemas.microsoft.com/office/drawing/2014/main" id="{BC8D437B-D1A6-43DA-B03F-7A48CE109B18}"/>
                </a:ext>
              </a:extLst>
            </p:cNvPr>
            <p:cNvCxnSpPr/>
            <p:nvPr/>
          </p:nvCxnSpPr>
          <p:spPr>
            <a:xfrm>
              <a:off x="6161729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50" name="Straight Arrow Connector 349">
              <a:extLst>
                <a:ext uri="{FF2B5EF4-FFF2-40B4-BE49-F238E27FC236}">
                  <a16:creationId xmlns:a16="http://schemas.microsoft.com/office/drawing/2014/main" id="{BD20B5F7-4F28-447E-8C84-59060AC4CDE6}"/>
                </a:ext>
              </a:extLst>
            </p:cNvPr>
            <p:cNvCxnSpPr/>
            <p:nvPr/>
          </p:nvCxnSpPr>
          <p:spPr>
            <a:xfrm>
              <a:off x="6318536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51" name="Straight Arrow Connector 350">
              <a:extLst>
                <a:ext uri="{FF2B5EF4-FFF2-40B4-BE49-F238E27FC236}">
                  <a16:creationId xmlns:a16="http://schemas.microsoft.com/office/drawing/2014/main" id="{37576BB7-9737-4E89-9398-FC4EA1FB3CDE}"/>
                </a:ext>
              </a:extLst>
            </p:cNvPr>
            <p:cNvCxnSpPr/>
            <p:nvPr/>
          </p:nvCxnSpPr>
          <p:spPr>
            <a:xfrm>
              <a:off x="6493950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52" name="Straight Arrow Connector 351">
              <a:extLst>
                <a:ext uri="{FF2B5EF4-FFF2-40B4-BE49-F238E27FC236}">
                  <a16:creationId xmlns:a16="http://schemas.microsoft.com/office/drawing/2014/main" id="{8E3F44D8-3932-4A51-87A3-A83DA685BA9D}"/>
                </a:ext>
              </a:extLst>
            </p:cNvPr>
            <p:cNvCxnSpPr/>
            <p:nvPr/>
          </p:nvCxnSpPr>
          <p:spPr>
            <a:xfrm>
              <a:off x="664782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53" name="Straight Arrow Connector 352">
              <a:extLst>
                <a:ext uri="{FF2B5EF4-FFF2-40B4-BE49-F238E27FC236}">
                  <a16:creationId xmlns:a16="http://schemas.microsoft.com/office/drawing/2014/main" id="{F421B12F-1B0B-4D7B-A13F-0F9242EB96BC}"/>
                </a:ext>
              </a:extLst>
            </p:cNvPr>
            <p:cNvCxnSpPr/>
            <p:nvPr/>
          </p:nvCxnSpPr>
          <p:spPr>
            <a:xfrm>
              <a:off x="682335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54" name="Straight Arrow Connector 353">
              <a:extLst>
                <a:ext uri="{FF2B5EF4-FFF2-40B4-BE49-F238E27FC236}">
                  <a16:creationId xmlns:a16="http://schemas.microsoft.com/office/drawing/2014/main" id="{6DBCFCB5-FB61-4ADD-B2C3-B17710A3DB8E}"/>
                </a:ext>
              </a:extLst>
            </p:cNvPr>
            <p:cNvCxnSpPr/>
            <p:nvPr/>
          </p:nvCxnSpPr>
          <p:spPr>
            <a:xfrm>
              <a:off x="697711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</p:grpSp>
      <p:sp>
        <p:nvSpPr>
          <p:cNvPr id="355" name="TextBox 354">
            <a:extLst>
              <a:ext uri="{FF2B5EF4-FFF2-40B4-BE49-F238E27FC236}">
                <a16:creationId xmlns:a16="http://schemas.microsoft.com/office/drawing/2014/main" id="{489B3235-8763-4496-9A5A-7F6D7192415F}"/>
              </a:ext>
            </a:extLst>
          </p:cNvPr>
          <p:cNvSpPr txBox="1"/>
          <p:nvPr/>
        </p:nvSpPr>
        <p:spPr>
          <a:xfrm>
            <a:off x="3561828" y="1527596"/>
            <a:ext cx="2022560" cy="338554"/>
          </a:xfrm>
          <a:prstGeom prst="rect">
            <a:avLst/>
          </a:prstGeom>
          <a:noFill/>
        </p:spPr>
        <p:txBody>
          <a:bodyPr wrap="square" lIns="91433" tIns="45716" rIns="91433" bIns="45716" rtlCol="0">
            <a:spAutoFit/>
          </a:bodyPr>
          <a:lstStyle/>
          <a:p>
            <a:pPr algn="ctr" defTabSz="457020"/>
            <a:r>
              <a:rPr lang="en-US" sz="1600" dirty="0">
                <a:solidFill>
                  <a:srgbClr val="000000">
                    <a:lumMod val="65000"/>
                    <a:lumOff val="35000"/>
                  </a:srgbClr>
                </a:solidFill>
              </a:rPr>
              <a:t>Device 1</a:t>
            </a:r>
          </a:p>
        </p:txBody>
      </p:sp>
      <p:grpSp>
        <p:nvGrpSpPr>
          <p:cNvPr id="356" name="Group 355">
            <a:extLst>
              <a:ext uri="{FF2B5EF4-FFF2-40B4-BE49-F238E27FC236}">
                <a16:creationId xmlns:a16="http://schemas.microsoft.com/office/drawing/2014/main" id="{F69F6779-3ABC-4BA7-B7DE-F1A892989F7A}"/>
              </a:ext>
            </a:extLst>
          </p:cNvPr>
          <p:cNvGrpSpPr/>
          <p:nvPr/>
        </p:nvGrpSpPr>
        <p:grpSpPr>
          <a:xfrm>
            <a:off x="4133347" y="1948040"/>
            <a:ext cx="871108" cy="1016293"/>
            <a:chOff x="5946775" y="1625600"/>
            <a:chExt cx="1314450" cy="1533525"/>
          </a:xfrm>
        </p:grpSpPr>
        <p:grpSp>
          <p:nvGrpSpPr>
            <p:cNvPr id="357" name="Group 356">
              <a:extLst>
                <a:ext uri="{FF2B5EF4-FFF2-40B4-BE49-F238E27FC236}">
                  <a16:creationId xmlns:a16="http://schemas.microsoft.com/office/drawing/2014/main" id="{4629C3FA-DC21-48EA-AE61-42BD6E368FE8}"/>
                </a:ext>
              </a:extLst>
            </p:cNvPr>
            <p:cNvGrpSpPr/>
            <p:nvPr/>
          </p:nvGrpSpPr>
          <p:grpSpPr>
            <a:xfrm>
              <a:off x="5946775" y="1625600"/>
              <a:ext cx="133350" cy="1533525"/>
              <a:chOff x="5946775" y="1625600"/>
              <a:chExt cx="133350" cy="1533525"/>
            </a:xfrm>
          </p:grpSpPr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C179626C-D25B-46C5-A8EF-8DB17CFE725C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3423723D-BE86-4527-B4F5-7D7DF18606F1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2" name="Rectangle 471">
                <a:extLst>
                  <a:ext uri="{FF2B5EF4-FFF2-40B4-BE49-F238E27FC236}">
                    <a16:creationId xmlns:a16="http://schemas.microsoft.com/office/drawing/2014/main" id="{F36F925C-EBD4-498D-9A9D-38BB4FE1DB25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3" name="Rectangle 472">
                <a:extLst>
                  <a:ext uri="{FF2B5EF4-FFF2-40B4-BE49-F238E27FC236}">
                    <a16:creationId xmlns:a16="http://schemas.microsoft.com/office/drawing/2014/main" id="{54AB81E4-98B3-4A38-A859-B4D2C54EBC36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4" name="Rectangle 473">
                <a:extLst>
                  <a:ext uri="{FF2B5EF4-FFF2-40B4-BE49-F238E27FC236}">
                    <a16:creationId xmlns:a16="http://schemas.microsoft.com/office/drawing/2014/main" id="{D05682FA-1969-4B31-ACFD-75ECF0F1770F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5" name="Rectangle 474">
                <a:extLst>
                  <a:ext uri="{FF2B5EF4-FFF2-40B4-BE49-F238E27FC236}">
                    <a16:creationId xmlns:a16="http://schemas.microsoft.com/office/drawing/2014/main" id="{454117E2-8C1E-4C4C-9ABF-58E931B4E535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6" name="Rectangle 475">
                <a:extLst>
                  <a:ext uri="{FF2B5EF4-FFF2-40B4-BE49-F238E27FC236}">
                    <a16:creationId xmlns:a16="http://schemas.microsoft.com/office/drawing/2014/main" id="{732D32E3-D882-471B-A5F3-C5B4DCB653AE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7" name="Rectangle 476">
                <a:extLst>
                  <a:ext uri="{FF2B5EF4-FFF2-40B4-BE49-F238E27FC236}">
                    <a16:creationId xmlns:a16="http://schemas.microsoft.com/office/drawing/2014/main" id="{2EC75271-AC7B-4A89-9C15-3A6D2AAB0C70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8" name="Rectangle 477">
                <a:extLst>
                  <a:ext uri="{FF2B5EF4-FFF2-40B4-BE49-F238E27FC236}">
                    <a16:creationId xmlns:a16="http://schemas.microsoft.com/office/drawing/2014/main" id="{76851574-C52D-4493-AFD8-73A3257E363E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79" name="Rectangle 478">
                <a:extLst>
                  <a:ext uri="{FF2B5EF4-FFF2-40B4-BE49-F238E27FC236}">
                    <a16:creationId xmlns:a16="http://schemas.microsoft.com/office/drawing/2014/main" id="{B1EE2BC4-55B0-468E-BA44-B6CC3E7BC42C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0" name="Rectangle 479">
                <a:extLst>
                  <a:ext uri="{FF2B5EF4-FFF2-40B4-BE49-F238E27FC236}">
                    <a16:creationId xmlns:a16="http://schemas.microsoft.com/office/drawing/2014/main" id="{30778B53-5127-44E3-8EE0-CCDCF8AB4FA7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779F2421-F311-4F39-A1A2-7B115FAC2979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2" name="Rectangle 481">
                <a:extLst>
                  <a:ext uri="{FF2B5EF4-FFF2-40B4-BE49-F238E27FC236}">
                    <a16:creationId xmlns:a16="http://schemas.microsoft.com/office/drawing/2014/main" id="{C91A7C65-2F87-4A77-AA8B-F83327C72597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3" name="Rectangle 482">
                <a:extLst>
                  <a:ext uri="{FF2B5EF4-FFF2-40B4-BE49-F238E27FC236}">
                    <a16:creationId xmlns:a16="http://schemas.microsoft.com/office/drawing/2014/main" id="{6D025CF0-8CB0-444F-9EE4-4F220CB553D6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84" name="Rectangle 483">
                <a:extLst>
                  <a:ext uri="{FF2B5EF4-FFF2-40B4-BE49-F238E27FC236}">
                    <a16:creationId xmlns:a16="http://schemas.microsoft.com/office/drawing/2014/main" id="{0636BCA2-10A6-4CF4-A68B-64D513F6616D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358" name="Group 357">
              <a:extLst>
                <a:ext uri="{FF2B5EF4-FFF2-40B4-BE49-F238E27FC236}">
                  <a16:creationId xmlns:a16="http://schemas.microsoft.com/office/drawing/2014/main" id="{3E9F0474-6FC7-421E-B806-7BE8930A43AB}"/>
                </a:ext>
              </a:extLst>
            </p:cNvPr>
            <p:cNvGrpSpPr/>
            <p:nvPr/>
          </p:nvGrpSpPr>
          <p:grpSpPr>
            <a:xfrm>
              <a:off x="6115050" y="1625600"/>
              <a:ext cx="133350" cy="1533525"/>
              <a:chOff x="5946775" y="1625600"/>
              <a:chExt cx="133350" cy="1533525"/>
            </a:xfrm>
          </p:grpSpPr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BD74ED1B-CD5B-4B55-A008-9E9B936CC78B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6" name="Rectangle 455">
                <a:extLst>
                  <a:ext uri="{FF2B5EF4-FFF2-40B4-BE49-F238E27FC236}">
                    <a16:creationId xmlns:a16="http://schemas.microsoft.com/office/drawing/2014/main" id="{DED48753-07C2-4E6E-85FA-501CCC9C104D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7" name="Rectangle 456">
                <a:extLst>
                  <a:ext uri="{FF2B5EF4-FFF2-40B4-BE49-F238E27FC236}">
                    <a16:creationId xmlns:a16="http://schemas.microsoft.com/office/drawing/2014/main" id="{B170BD4C-5317-4E12-841D-82A290C88A64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8" name="Rectangle 457">
                <a:extLst>
                  <a:ext uri="{FF2B5EF4-FFF2-40B4-BE49-F238E27FC236}">
                    <a16:creationId xmlns:a16="http://schemas.microsoft.com/office/drawing/2014/main" id="{C93B65C3-E2F6-48DC-ABB0-580B75CAF283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9" name="Rectangle 458">
                <a:extLst>
                  <a:ext uri="{FF2B5EF4-FFF2-40B4-BE49-F238E27FC236}">
                    <a16:creationId xmlns:a16="http://schemas.microsoft.com/office/drawing/2014/main" id="{9341F64D-4B38-4760-AE79-DFE24983DD0D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0" name="Rectangle 459">
                <a:extLst>
                  <a:ext uri="{FF2B5EF4-FFF2-40B4-BE49-F238E27FC236}">
                    <a16:creationId xmlns:a16="http://schemas.microsoft.com/office/drawing/2014/main" id="{CDC6FB03-595B-468D-91FA-F0BA746D1F02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1" name="Rectangle 460">
                <a:extLst>
                  <a:ext uri="{FF2B5EF4-FFF2-40B4-BE49-F238E27FC236}">
                    <a16:creationId xmlns:a16="http://schemas.microsoft.com/office/drawing/2014/main" id="{0F8009BA-4DA9-4BCA-B040-EF6170A4D188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2" name="Rectangle 461">
                <a:extLst>
                  <a:ext uri="{FF2B5EF4-FFF2-40B4-BE49-F238E27FC236}">
                    <a16:creationId xmlns:a16="http://schemas.microsoft.com/office/drawing/2014/main" id="{3B51A7F4-1E7B-4C4F-B8B2-F064BED3FB4B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3" name="Rectangle 462">
                <a:extLst>
                  <a:ext uri="{FF2B5EF4-FFF2-40B4-BE49-F238E27FC236}">
                    <a16:creationId xmlns:a16="http://schemas.microsoft.com/office/drawing/2014/main" id="{BF97C1B7-AD40-4D85-9FBF-DA15592C5946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4" name="Rectangle 463">
                <a:extLst>
                  <a:ext uri="{FF2B5EF4-FFF2-40B4-BE49-F238E27FC236}">
                    <a16:creationId xmlns:a16="http://schemas.microsoft.com/office/drawing/2014/main" id="{3D1D1D60-19F7-43A8-8B17-46445A255501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5" name="Rectangle 464">
                <a:extLst>
                  <a:ext uri="{FF2B5EF4-FFF2-40B4-BE49-F238E27FC236}">
                    <a16:creationId xmlns:a16="http://schemas.microsoft.com/office/drawing/2014/main" id="{02914A39-E3EB-4F98-BBB0-CE9D8486F656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6" name="Rectangle 465">
                <a:extLst>
                  <a:ext uri="{FF2B5EF4-FFF2-40B4-BE49-F238E27FC236}">
                    <a16:creationId xmlns:a16="http://schemas.microsoft.com/office/drawing/2014/main" id="{D00DEF5E-A8CD-40A4-80DA-4EAA0803CBF6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98406524-76A1-41C1-B643-B496F6C78086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8" name="Rectangle 467">
                <a:extLst>
                  <a:ext uri="{FF2B5EF4-FFF2-40B4-BE49-F238E27FC236}">
                    <a16:creationId xmlns:a16="http://schemas.microsoft.com/office/drawing/2014/main" id="{0A0C4CD4-306F-4ADB-9D4D-93E9CF15BC96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69" name="Rectangle 468">
                <a:extLst>
                  <a:ext uri="{FF2B5EF4-FFF2-40B4-BE49-F238E27FC236}">
                    <a16:creationId xmlns:a16="http://schemas.microsoft.com/office/drawing/2014/main" id="{6F54CC30-2A0A-47E7-BD8C-F2EF4F522DC3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359" name="Group 358">
              <a:extLst>
                <a:ext uri="{FF2B5EF4-FFF2-40B4-BE49-F238E27FC236}">
                  <a16:creationId xmlns:a16="http://schemas.microsoft.com/office/drawing/2014/main" id="{DAB5E490-C94A-4EB8-AD30-C16E0ECD7B0C}"/>
                </a:ext>
              </a:extLst>
            </p:cNvPr>
            <p:cNvGrpSpPr/>
            <p:nvPr/>
          </p:nvGrpSpPr>
          <p:grpSpPr>
            <a:xfrm>
              <a:off x="6283325" y="1625600"/>
              <a:ext cx="133350" cy="1533525"/>
              <a:chOff x="5946775" y="1625600"/>
              <a:chExt cx="133350" cy="1533525"/>
            </a:xfrm>
          </p:grpSpPr>
          <p:sp>
            <p:nvSpPr>
              <p:cNvPr id="440" name="Rectangle 439">
                <a:extLst>
                  <a:ext uri="{FF2B5EF4-FFF2-40B4-BE49-F238E27FC236}">
                    <a16:creationId xmlns:a16="http://schemas.microsoft.com/office/drawing/2014/main" id="{985B6EC3-C301-4E1A-867C-B9F151B1C43E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1" name="Rectangle 440">
                <a:extLst>
                  <a:ext uri="{FF2B5EF4-FFF2-40B4-BE49-F238E27FC236}">
                    <a16:creationId xmlns:a16="http://schemas.microsoft.com/office/drawing/2014/main" id="{CF7D5F28-5A22-46DB-AFE2-7BAB8551F4C8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07464A43-C2E0-40FE-AFA0-31A84C9B711F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E50EA155-D392-4ECD-846A-0BAB912D4ABB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4" name="Rectangle 443">
                <a:extLst>
                  <a:ext uri="{FF2B5EF4-FFF2-40B4-BE49-F238E27FC236}">
                    <a16:creationId xmlns:a16="http://schemas.microsoft.com/office/drawing/2014/main" id="{F0584481-6CEE-4400-8A16-CAA85AE26CDC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5" name="Rectangle 444">
                <a:extLst>
                  <a:ext uri="{FF2B5EF4-FFF2-40B4-BE49-F238E27FC236}">
                    <a16:creationId xmlns:a16="http://schemas.microsoft.com/office/drawing/2014/main" id="{C6D40CF9-4F0F-46EF-9152-388FDBD383B9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6" name="Rectangle 445">
                <a:extLst>
                  <a:ext uri="{FF2B5EF4-FFF2-40B4-BE49-F238E27FC236}">
                    <a16:creationId xmlns:a16="http://schemas.microsoft.com/office/drawing/2014/main" id="{AB2E0DC9-8163-45D4-9190-0F938C90CE43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F2AFBAD9-8853-4830-AC5D-365B868429FD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8" name="Rectangle 447">
                <a:extLst>
                  <a:ext uri="{FF2B5EF4-FFF2-40B4-BE49-F238E27FC236}">
                    <a16:creationId xmlns:a16="http://schemas.microsoft.com/office/drawing/2014/main" id="{90168790-8F5A-4396-BFBF-AA13DA95CB4A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49" name="Rectangle 448">
                <a:extLst>
                  <a:ext uri="{FF2B5EF4-FFF2-40B4-BE49-F238E27FC236}">
                    <a16:creationId xmlns:a16="http://schemas.microsoft.com/office/drawing/2014/main" id="{EC161E59-91FC-4AD5-BE2E-15C126ABC243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0" name="Rectangle 449">
                <a:extLst>
                  <a:ext uri="{FF2B5EF4-FFF2-40B4-BE49-F238E27FC236}">
                    <a16:creationId xmlns:a16="http://schemas.microsoft.com/office/drawing/2014/main" id="{48DD33C3-3341-4C33-852F-602C1273EA87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1" name="Rectangle 450">
                <a:extLst>
                  <a:ext uri="{FF2B5EF4-FFF2-40B4-BE49-F238E27FC236}">
                    <a16:creationId xmlns:a16="http://schemas.microsoft.com/office/drawing/2014/main" id="{568CCB97-3A18-49A3-9BFA-42FE1C67E478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2" name="Rectangle 451">
                <a:extLst>
                  <a:ext uri="{FF2B5EF4-FFF2-40B4-BE49-F238E27FC236}">
                    <a16:creationId xmlns:a16="http://schemas.microsoft.com/office/drawing/2014/main" id="{BB6F4A1A-350B-4459-861F-3D3B4DC7FF4C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3" name="Rectangle 452">
                <a:extLst>
                  <a:ext uri="{FF2B5EF4-FFF2-40B4-BE49-F238E27FC236}">
                    <a16:creationId xmlns:a16="http://schemas.microsoft.com/office/drawing/2014/main" id="{3D9D9B70-992D-405A-A918-DF23B0149264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54" name="Rectangle 453">
                <a:extLst>
                  <a:ext uri="{FF2B5EF4-FFF2-40B4-BE49-F238E27FC236}">
                    <a16:creationId xmlns:a16="http://schemas.microsoft.com/office/drawing/2014/main" id="{3E972054-4DAC-4B79-AEED-8B315E135643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360" name="Group 359">
              <a:extLst>
                <a:ext uri="{FF2B5EF4-FFF2-40B4-BE49-F238E27FC236}">
                  <a16:creationId xmlns:a16="http://schemas.microsoft.com/office/drawing/2014/main" id="{44E5DA5A-7D2A-4E24-9317-728AF30C250D}"/>
                </a:ext>
              </a:extLst>
            </p:cNvPr>
            <p:cNvGrpSpPr/>
            <p:nvPr/>
          </p:nvGrpSpPr>
          <p:grpSpPr>
            <a:xfrm>
              <a:off x="6451600" y="1625600"/>
              <a:ext cx="133350" cy="1533525"/>
              <a:chOff x="5946775" y="1625600"/>
              <a:chExt cx="133350" cy="1533525"/>
            </a:xfrm>
          </p:grpSpPr>
          <p:sp>
            <p:nvSpPr>
              <p:cNvPr id="425" name="Rectangle 424">
                <a:extLst>
                  <a:ext uri="{FF2B5EF4-FFF2-40B4-BE49-F238E27FC236}">
                    <a16:creationId xmlns:a16="http://schemas.microsoft.com/office/drawing/2014/main" id="{C840F0F9-2D33-453A-9E3E-63D17AF929F0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6" name="Rectangle 425">
                <a:extLst>
                  <a:ext uri="{FF2B5EF4-FFF2-40B4-BE49-F238E27FC236}">
                    <a16:creationId xmlns:a16="http://schemas.microsoft.com/office/drawing/2014/main" id="{6B9F3AA7-8328-4DFB-9A48-9118DE73882B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7" name="Rectangle 426">
                <a:extLst>
                  <a:ext uri="{FF2B5EF4-FFF2-40B4-BE49-F238E27FC236}">
                    <a16:creationId xmlns:a16="http://schemas.microsoft.com/office/drawing/2014/main" id="{612C2910-F2D7-4BF8-9E90-45A66E9DBD37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8" name="Rectangle 427">
                <a:extLst>
                  <a:ext uri="{FF2B5EF4-FFF2-40B4-BE49-F238E27FC236}">
                    <a16:creationId xmlns:a16="http://schemas.microsoft.com/office/drawing/2014/main" id="{9B44240F-C8EE-4B2A-A650-CCBCC9DD49C3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20E7D056-7DF5-47F9-8D7C-1846E2A2B4F3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0" name="Rectangle 429">
                <a:extLst>
                  <a:ext uri="{FF2B5EF4-FFF2-40B4-BE49-F238E27FC236}">
                    <a16:creationId xmlns:a16="http://schemas.microsoft.com/office/drawing/2014/main" id="{A263BDD6-AFD0-46B2-9221-33A0171B669B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1" name="Rectangle 430">
                <a:extLst>
                  <a:ext uri="{FF2B5EF4-FFF2-40B4-BE49-F238E27FC236}">
                    <a16:creationId xmlns:a16="http://schemas.microsoft.com/office/drawing/2014/main" id="{715C66A6-6DA8-4E49-93D3-5017B161FB6B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2" name="Rectangle 431">
                <a:extLst>
                  <a:ext uri="{FF2B5EF4-FFF2-40B4-BE49-F238E27FC236}">
                    <a16:creationId xmlns:a16="http://schemas.microsoft.com/office/drawing/2014/main" id="{FA83C633-1A92-490B-AAA6-AC519ECB5516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3" name="Rectangle 432">
                <a:extLst>
                  <a:ext uri="{FF2B5EF4-FFF2-40B4-BE49-F238E27FC236}">
                    <a16:creationId xmlns:a16="http://schemas.microsoft.com/office/drawing/2014/main" id="{9B0A5A2C-CAB2-4A94-A8E3-AE392AA64EFF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4" name="Rectangle 433">
                <a:extLst>
                  <a:ext uri="{FF2B5EF4-FFF2-40B4-BE49-F238E27FC236}">
                    <a16:creationId xmlns:a16="http://schemas.microsoft.com/office/drawing/2014/main" id="{D574EBF5-A0E4-4778-8243-39A5A43BA6C0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5" name="Rectangle 434">
                <a:extLst>
                  <a:ext uri="{FF2B5EF4-FFF2-40B4-BE49-F238E27FC236}">
                    <a16:creationId xmlns:a16="http://schemas.microsoft.com/office/drawing/2014/main" id="{4FDEF8D3-2D32-4C0A-AB97-DE005E91039B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C0C26693-07CA-41CB-9550-3FB54D4AAC47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7" name="Rectangle 436">
                <a:extLst>
                  <a:ext uri="{FF2B5EF4-FFF2-40B4-BE49-F238E27FC236}">
                    <a16:creationId xmlns:a16="http://schemas.microsoft.com/office/drawing/2014/main" id="{06A7550C-3876-4611-AD3A-A640B5D1B5B7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66C40321-2F06-47FF-A6C8-BE03581FC795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39" name="Rectangle 438">
                <a:extLst>
                  <a:ext uri="{FF2B5EF4-FFF2-40B4-BE49-F238E27FC236}">
                    <a16:creationId xmlns:a16="http://schemas.microsoft.com/office/drawing/2014/main" id="{E1C451B2-C98C-4B7E-A530-CF31C7FBF40E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361" name="Group 360">
              <a:extLst>
                <a:ext uri="{FF2B5EF4-FFF2-40B4-BE49-F238E27FC236}">
                  <a16:creationId xmlns:a16="http://schemas.microsoft.com/office/drawing/2014/main" id="{DE162B14-17A9-4996-A46A-2E08300DBA24}"/>
                </a:ext>
              </a:extLst>
            </p:cNvPr>
            <p:cNvGrpSpPr/>
            <p:nvPr/>
          </p:nvGrpSpPr>
          <p:grpSpPr>
            <a:xfrm>
              <a:off x="6623050" y="1625600"/>
              <a:ext cx="133350" cy="1533525"/>
              <a:chOff x="5946775" y="1625600"/>
              <a:chExt cx="133350" cy="1533525"/>
            </a:xfrm>
          </p:grpSpPr>
          <p:sp>
            <p:nvSpPr>
              <p:cNvPr id="410" name="Rectangle 409">
                <a:extLst>
                  <a:ext uri="{FF2B5EF4-FFF2-40B4-BE49-F238E27FC236}">
                    <a16:creationId xmlns:a16="http://schemas.microsoft.com/office/drawing/2014/main" id="{BFEA33E2-D5B2-4C0D-BEAA-F14D43BB6A31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1" name="Rectangle 410">
                <a:extLst>
                  <a:ext uri="{FF2B5EF4-FFF2-40B4-BE49-F238E27FC236}">
                    <a16:creationId xmlns:a16="http://schemas.microsoft.com/office/drawing/2014/main" id="{0948AC6A-B4AE-403A-94AB-FD0429A1015F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2" name="Rectangle 411">
                <a:extLst>
                  <a:ext uri="{FF2B5EF4-FFF2-40B4-BE49-F238E27FC236}">
                    <a16:creationId xmlns:a16="http://schemas.microsoft.com/office/drawing/2014/main" id="{34AAE35A-02D3-4F06-B952-C718F434CCC9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3" name="Rectangle 412">
                <a:extLst>
                  <a:ext uri="{FF2B5EF4-FFF2-40B4-BE49-F238E27FC236}">
                    <a16:creationId xmlns:a16="http://schemas.microsoft.com/office/drawing/2014/main" id="{85EB04F3-BF9D-4081-8FFB-CE2836742BC4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4" name="Rectangle 413">
                <a:extLst>
                  <a:ext uri="{FF2B5EF4-FFF2-40B4-BE49-F238E27FC236}">
                    <a16:creationId xmlns:a16="http://schemas.microsoft.com/office/drawing/2014/main" id="{08F8DAB6-8F37-478A-A3FA-895B4B39747F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5" name="Rectangle 414">
                <a:extLst>
                  <a:ext uri="{FF2B5EF4-FFF2-40B4-BE49-F238E27FC236}">
                    <a16:creationId xmlns:a16="http://schemas.microsoft.com/office/drawing/2014/main" id="{4B332E12-2534-45C5-B09B-66D9B4A133EF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6" name="Rectangle 415">
                <a:extLst>
                  <a:ext uri="{FF2B5EF4-FFF2-40B4-BE49-F238E27FC236}">
                    <a16:creationId xmlns:a16="http://schemas.microsoft.com/office/drawing/2014/main" id="{892DE43F-8B19-4A97-86C9-5FB57645B56B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7" name="Rectangle 416">
                <a:extLst>
                  <a:ext uri="{FF2B5EF4-FFF2-40B4-BE49-F238E27FC236}">
                    <a16:creationId xmlns:a16="http://schemas.microsoft.com/office/drawing/2014/main" id="{8983A92E-85D5-4CE6-8155-8B250D6642D5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8" name="Rectangle 417">
                <a:extLst>
                  <a:ext uri="{FF2B5EF4-FFF2-40B4-BE49-F238E27FC236}">
                    <a16:creationId xmlns:a16="http://schemas.microsoft.com/office/drawing/2014/main" id="{ACFCDF08-29AD-4C23-AC27-0A990FAF8902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610E954E-A288-4356-A270-348D6BD7219E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0" name="Rectangle 419">
                <a:extLst>
                  <a:ext uri="{FF2B5EF4-FFF2-40B4-BE49-F238E27FC236}">
                    <a16:creationId xmlns:a16="http://schemas.microsoft.com/office/drawing/2014/main" id="{270A3403-773C-4AB3-AC80-301313879055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1" name="Rectangle 420">
                <a:extLst>
                  <a:ext uri="{FF2B5EF4-FFF2-40B4-BE49-F238E27FC236}">
                    <a16:creationId xmlns:a16="http://schemas.microsoft.com/office/drawing/2014/main" id="{6418F56C-35DB-4565-8C29-B201EAE04B98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243D6B04-A410-4141-BE0E-FA6897D8E957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3" name="Rectangle 422">
                <a:extLst>
                  <a:ext uri="{FF2B5EF4-FFF2-40B4-BE49-F238E27FC236}">
                    <a16:creationId xmlns:a16="http://schemas.microsoft.com/office/drawing/2014/main" id="{7D340142-8876-4743-931D-C9033D97C7E0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24" name="Rectangle 423">
                <a:extLst>
                  <a:ext uri="{FF2B5EF4-FFF2-40B4-BE49-F238E27FC236}">
                    <a16:creationId xmlns:a16="http://schemas.microsoft.com/office/drawing/2014/main" id="{17651FAF-1A46-4515-9BA3-CE18817FC4CB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362" name="Group 361">
              <a:extLst>
                <a:ext uri="{FF2B5EF4-FFF2-40B4-BE49-F238E27FC236}">
                  <a16:creationId xmlns:a16="http://schemas.microsoft.com/office/drawing/2014/main" id="{7D335E64-EDE4-4EB7-9292-014F3AEBC2B9}"/>
                </a:ext>
              </a:extLst>
            </p:cNvPr>
            <p:cNvGrpSpPr/>
            <p:nvPr/>
          </p:nvGrpSpPr>
          <p:grpSpPr>
            <a:xfrm>
              <a:off x="6791325" y="1625600"/>
              <a:ext cx="133350" cy="1533525"/>
              <a:chOff x="5946775" y="1625600"/>
              <a:chExt cx="133350" cy="1533525"/>
            </a:xfrm>
          </p:grpSpPr>
          <p:sp>
            <p:nvSpPr>
              <p:cNvPr id="395" name="Rectangle 394">
                <a:extLst>
                  <a:ext uri="{FF2B5EF4-FFF2-40B4-BE49-F238E27FC236}">
                    <a16:creationId xmlns:a16="http://schemas.microsoft.com/office/drawing/2014/main" id="{370D0B40-E120-4084-AC51-D80CEEF0B8C5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6" name="Rectangle 395">
                <a:extLst>
                  <a:ext uri="{FF2B5EF4-FFF2-40B4-BE49-F238E27FC236}">
                    <a16:creationId xmlns:a16="http://schemas.microsoft.com/office/drawing/2014/main" id="{235F51AF-4B0B-40C4-A4C4-9CB3EA3D4B86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7" name="Rectangle 396">
                <a:extLst>
                  <a:ext uri="{FF2B5EF4-FFF2-40B4-BE49-F238E27FC236}">
                    <a16:creationId xmlns:a16="http://schemas.microsoft.com/office/drawing/2014/main" id="{08AEC0EB-AB96-4C9E-8EC5-562A62EA34AC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8" name="Rectangle 397">
                <a:extLst>
                  <a:ext uri="{FF2B5EF4-FFF2-40B4-BE49-F238E27FC236}">
                    <a16:creationId xmlns:a16="http://schemas.microsoft.com/office/drawing/2014/main" id="{6D71C4E0-DEDE-4384-A922-A871DABE377C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9" name="Rectangle 398">
                <a:extLst>
                  <a:ext uri="{FF2B5EF4-FFF2-40B4-BE49-F238E27FC236}">
                    <a16:creationId xmlns:a16="http://schemas.microsoft.com/office/drawing/2014/main" id="{8DFD8F27-DEFC-4C2D-9D4E-794374A39946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0" name="Rectangle 399">
                <a:extLst>
                  <a:ext uri="{FF2B5EF4-FFF2-40B4-BE49-F238E27FC236}">
                    <a16:creationId xmlns:a16="http://schemas.microsoft.com/office/drawing/2014/main" id="{A2805719-5B9A-4E6C-AAA8-A403C2E72747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1" name="Rectangle 400">
                <a:extLst>
                  <a:ext uri="{FF2B5EF4-FFF2-40B4-BE49-F238E27FC236}">
                    <a16:creationId xmlns:a16="http://schemas.microsoft.com/office/drawing/2014/main" id="{D5466F8A-7A53-4077-8C5A-82EDAC86D0EC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BA1300FB-A354-408B-8C5F-210D2CCEA4BF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4FDA6EBF-C6B1-490A-AD93-C09854F0C32D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4" name="Rectangle 403">
                <a:extLst>
                  <a:ext uri="{FF2B5EF4-FFF2-40B4-BE49-F238E27FC236}">
                    <a16:creationId xmlns:a16="http://schemas.microsoft.com/office/drawing/2014/main" id="{16C8F51B-7DA8-4A17-9D41-AF77D32639A6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5" name="Rectangle 404">
                <a:extLst>
                  <a:ext uri="{FF2B5EF4-FFF2-40B4-BE49-F238E27FC236}">
                    <a16:creationId xmlns:a16="http://schemas.microsoft.com/office/drawing/2014/main" id="{5FF7E5DB-1C2E-4B4F-981A-7390C644E655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6" name="Rectangle 405">
                <a:extLst>
                  <a:ext uri="{FF2B5EF4-FFF2-40B4-BE49-F238E27FC236}">
                    <a16:creationId xmlns:a16="http://schemas.microsoft.com/office/drawing/2014/main" id="{33815113-A7D3-472C-B7BA-C4190FE57858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7" name="Rectangle 406">
                <a:extLst>
                  <a:ext uri="{FF2B5EF4-FFF2-40B4-BE49-F238E27FC236}">
                    <a16:creationId xmlns:a16="http://schemas.microsoft.com/office/drawing/2014/main" id="{B9AA5810-D561-41F4-9209-A0CD0B0D407A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8" name="Rectangle 407">
                <a:extLst>
                  <a:ext uri="{FF2B5EF4-FFF2-40B4-BE49-F238E27FC236}">
                    <a16:creationId xmlns:a16="http://schemas.microsoft.com/office/drawing/2014/main" id="{D5FEC2BF-992D-40B5-B8E3-6E5AF710B6E6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409" name="Rectangle 408">
                <a:extLst>
                  <a:ext uri="{FF2B5EF4-FFF2-40B4-BE49-F238E27FC236}">
                    <a16:creationId xmlns:a16="http://schemas.microsoft.com/office/drawing/2014/main" id="{2E78CB0A-7137-4B60-8B26-48554FDB3830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6CDDDDD1-3A91-4F92-8F08-3850793531B0}"/>
                </a:ext>
              </a:extLst>
            </p:cNvPr>
            <p:cNvGrpSpPr/>
            <p:nvPr/>
          </p:nvGrpSpPr>
          <p:grpSpPr>
            <a:xfrm>
              <a:off x="6959600" y="1625600"/>
              <a:ext cx="133350" cy="1533525"/>
              <a:chOff x="5946775" y="1625600"/>
              <a:chExt cx="133350" cy="1533525"/>
            </a:xfrm>
          </p:grpSpPr>
          <p:sp>
            <p:nvSpPr>
              <p:cNvPr id="380" name="Rectangle 379">
                <a:extLst>
                  <a:ext uri="{FF2B5EF4-FFF2-40B4-BE49-F238E27FC236}">
                    <a16:creationId xmlns:a16="http://schemas.microsoft.com/office/drawing/2014/main" id="{AD4073F5-16F1-4222-A24B-9F41D3FDA67E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1" name="Rectangle 380">
                <a:extLst>
                  <a:ext uri="{FF2B5EF4-FFF2-40B4-BE49-F238E27FC236}">
                    <a16:creationId xmlns:a16="http://schemas.microsoft.com/office/drawing/2014/main" id="{D5ABB1C8-D330-4912-BEDA-27E4001E4097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2" name="Rectangle 381">
                <a:extLst>
                  <a:ext uri="{FF2B5EF4-FFF2-40B4-BE49-F238E27FC236}">
                    <a16:creationId xmlns:a16="http://schemas.microsoft.com/office/drawing/2014/main" id="{AB13C069-650E-446A-A656-A73A7BB6D4D5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3" name="Rectangle 382">
                <a:extLst>
                  <a:ext uri="{FF2B5EF4-FFF2-40B4-BE49-F238E27FC236}">
                    <a16:creationId xmlns:a16="http://schemas.microsoft.com/office/drawing/2014/main" id="{1A5A2E4D-8604-4C43-A3CE-9D48DF395CF5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4" name="Rectangle 383">
                <a:extLst>
                  <a:ext uri="{FF2B5EF4-FFF2-40B4-BE49-F238E27FC236}">
                    <a16:creationId xmlns:a16="http://schemas.microsoft.com/office/drawing/2014/main" id="{E77A6F80-43BA-4135-9A0D-DCCF94667E94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5" name="Rectangle 384">
                <a:extLst>
                  <a:ext uri="{FF2B5EF4-FFF2-40B4-BE49-F238E27FC236}">
                    <a16:creationId xmlns:a16="http://schemas.microsoft.com/office/drawing/2014/main" id="{0FCB80F8-ECFC-403A-A3A3-5F3E8EA63E0F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6" name="Rectangle 385">
                <a:extLst>
                  <a:ext uri="{FF2B5EF4-FFF2-40B4-BE49-F238E27FC236}">
                    <a16:creationId xmlns:a16="http://schemas.microsoft.com/office/drawing/2014/main" id="{F31F769D-8E16-46A3-AC94-FB0115A2D537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7" name="Rectangle 386">
                <a:extLst>
                  <a:ext uri="{FF2B5EF4-FFF2-40B4-BE49-F238E27FC236}">
                    <a16:creationId xmlns:a16="http://schemas.microsoft.com/office/drawing/2014/main" id="{BC009B1E-1E46-4391-9D56-A9DC8C2AE4A8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8" name="Rectangle 387">
                <a:extLst>
                  <a:ext uri="{FF2B5EF4-FFF2-40B4-BE49-F238E27FC236}">
                    <a16:creationId xmlns:a16="http://schemas.microsoft.com/office/drawing/2014/main" id="{C1C5C950-98EA-42FC-B481-8076067EA66C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89" name="Rectangle 388">
                <a:extLst>
                  <a:ext uri="{FF2B5EF4-FFF2-40B4-BE49-F238E27FC236}">
                    <a16:creationId xmlns:a16="http://schemas.microsoft.com/office/drawing/2014/main" id="{B628787A-4DC0-43EF-9F45-02B0408021DF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76B9B2E9-2585-47B7-8954-C728BB206277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A0FB7457-CE77-4895-9A26-BC4872DF1723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0244D60C-C298-4448-8513-22F913EEEADF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2F53FEE9-DCDF-4739-AD23-433D7D8BABDC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F25F6715-832E-4E01-A71F-261C186F7166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364" name="Group 363">
              <a:extLst>
                <a:ext uri="{FF2B5EF4-FFF2-40B4-BE49-F238E27FC236}">
                  <a16:creationId xmlns:a16="http://schemas.microsoft.com/office/drawing/2014/main" id="{2D999D46-20AE-486B-8894-1EFC3DD20FBA}"/>
                </a:ext>
              </a:extLst>
            </p:cNvPr>
            <p:cNvGrpSpPr/>
            <p:nvPr/>
          </p:nvGrpSpPr>
          <p:grpSpPr>
            <a:xfrm>
              <a:off x="7127875" y="1625600"/>
              <a:ext cx="133350" cy="1533525"/>
              <a:chOff x="5946775" y="1625600"/>
              <a:chExt cx="133350" cy="1533525"/>
            </a:xfrm>
          </p:grpSpPr>
          <p:sp>
            <p:nvSpPr>
              <p:cNvPr id="365" name="Rectangle 364">
                <a:extLst>
                  <a:ext uri="{FF2B5EF4-FFF2-40B4-BE49-F238E27FC236}">
                    <a16:creationId xmlns:a16="http://schemas.microsoft.com/office/drawing/2014/main" id="{BA6E6521-8E04-48AC-937F-CADAA447BF48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6" name="Rectangle 365">
                <a:extLst>
                  <a:ext uri="{FF2B5EF4-FFF2-40B4-BE49-F238E27FC236}">
                    <a16:creationId xmlns:a16="http://schemas.microsoft.com/office/drawing/2014/main" id="{416B8AEC-7197-411F-9422-D3B713D9032A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7" name="Rectangle 366">
                <a:extLst>
                  <a:ext uri="{FF2B5EF4-FFF2-40B4-BE49-F238E27FC236}">
                    <a16:creationId xmlns:a16="http://schemas.microsoft.com/office/drawing/2014/main" id="{0E41F479-5B1A-4090-B5F4-857002604A65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8" name="Rectangle 367">
                <a:extLst>
                  <a:ext uri="{FF2B5EF4-FFF2-40B4-BE49-F238E27FC236}">
                    <a16:creationId xmlns:a16="http://schemas.microsoft.com/office/drawing/2014/main" id="{59FB60BD-9EBA-4BA3-8F7A-F43DDEDEB70D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69" name="Rectangle 368">
                <a:extLst>
                  <a:ext uri="{FF2B5EF4-FFF2-40B4-BE49-F238E27FC236}">
                    <a16:creationId xmlns:a16="http://schemas.microsoft.com/office/drawing/2014/main" id="{EE1BB96C-38AA-41FC-B8EC-F9604511D09A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0" name="Rectangle 369">
                <a:extLst>
                  <a:ext uri="{FF2B5EF4-FFF2-40B4-BE49-F238E27FC236}">
                    <a16:creationId xmlns:a16="http://schemas.microsoft.com/office/drawing/2014/main" id="{12A7E7A6-709C-4B99-B149-19F47B074144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1" name="Rectangle 370">
                <a:extLst>
                  <a:ext uri="{FF2B5EF4-FFF2-40B4-BE49-F238E27FC236}">
                    <a16:creationId xmlns:a16="http://schemas.microsoft.com/office/drawing/2014/main" id="{5B4331D8-DCAD-485B-8660-42D26126CD84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2" name="Rectangle 371">
                <a:extLst>
                  <a:ext uri="{FF2B5EF4-FFF2-40B4-BE49-F238E27FC236}">
                    <a16:creationId xmlns:a16="http://schemas.microsoft.com/office/drawing/2014/main" id="{A4F28DE4-9092-42D7-B756-D76BA807A042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3" name="Rectangle 372">
                <a:extLst>
                  <a:ext uri="{FF2B5EF4-FFF2-40B4-BE49-F238E27FC236}">
                    <a16:creationId xmlns:a16="http://schemas.microsoft.com/office/drawing/2014/main" id="{A63089C3-7FEF-4AFE-BC4E-6CE23A4D3DC0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4" name="Rectangle 373">
                <a:extLst>
                  <a:ext uri="{FF2B5EF4-FFF2-40B4-BE49-F238E27FC236}">
                    <a16:creationId xmlns:a16="http://schemas.microsoft.com/office/drawing/2014/main" id="{56858A7A-16E7-48B2-9608-95F3E1C84C03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5" name="Rectangle 374">
                <a:extLst>
                  <a:ext uri="{FF2B5EF4-FFF2-40B4-BE49-F238E27FC236}">
                    <a16:creationId xmlns:a16="http://schemas.microsoft.com/office/drawing/2014/main" id="{EE464AE1-F994-49D0-9603-FF53E5CFDCC5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6" name="Rectangle 375">
                <a:extLst>
                  <a:ext uri="{FF2B5EF4-FFF2-40B4-BE49-F238E27FC236}">
                    <a16:creationId xmlns:a16="http://schemas.microsoft.com/office/drawing/2014/main" id="{77C9BD5C-9BEA-4AC7-9992-65EBABF8FA07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7" name="Rectangle 376">
                <a:extLst>
                  <a:ext uri="{FF2B5EF4-FFF2-40B4-BE49-F238E27FC236}">
                    <a16:creationId xmlns:a16="http://schemas.microsoft.com/office/drawing/2014/main" id="{A6302AA7-C1EE-41D6-BB97-98CCB5656E97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8" name="Rectangle 377">
                <a:extLst>
                  <a:ext uri="{FF2B5EF4-FFF2-40B4-BE49-F238E27FC236}">
                    <a16:creationId xmlns:a16="http://schemas.microsoft.com/office/drawing/2014/main" id="{B8961F58-AC4A-4CCC-97E6-90D72AC859C9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379" name="Rectangle 378">
                <a:extLst>
                  <a:ext uri="{FF2B5EF4-FFF2-40B4-BE49-F238E27FC236}">
                    <a16:creationId xmlns:a16="http://schemas.microsoft.com/office/drawing/2014/main" id="{9DBDFBAA-9438-4906-A9A5-8B817E86D5F4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</p:grpSp>
      <p:cxnSp>
        <p:nvCxnSpPr>
          <p:cNvPr id="485" name="Straight Arrow Connector 484">
            <a:extLst>
              <a:ext uri="{FF2B5EF4-FFF2-40B4-BE49-F238E27FC236}">
                <a16:creationId xmlns:a16="http://schemas.microsoft.com/office/drawing/2014/main" id="{B7F1F7CF-62D5-4B10-B0E4-961B0A6F290E}"/>
              </a:ext>
            </a:extLst>
          </p:cNvPr>
          <p:cNvCxnSpPr>
            <a:cxnSpLocks/>
          </p:cNvCxnSpPr>
          <p:nvPr/>
        </p:nvCxnSpPr>
        <p:spPr>
          <a:xfrm flipV="1">
            <a:off x="4536582" y="4171473"/>
            <a:ext cx="0" cy="2526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6" name="Rectangle: Rounded Corners 485">
            <a:extLst>
              <a:ext uri="{FF2B5EF4-FFF2-40B4-BE49-F238E27FC236}">
                <a16:creationId xmlns:a16="http://schemas.microsoft.com/office/drawing/2014/main" id="{52476571-D02B-4B76-B701-57E2AD4C7FED}"/>
              </a:ext>
            </a:extLst>
          </p:cNvPr>
          <p:cNvSpPr/>
          <p:nvPr/>
        </p:nvSpPr>
        <p:spPr>
          <a:xfrm>
            <a:off x="5770363" y="1579513"/>
            <a:ext cx="4820857" cy="3313723"/>
          </a:xfrm>
          <a:prstGeom prst="roundRect">
            <a:avLst>
              <a:gd name="adj" fmla="val 4012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TextBox 486">
            <a:extLst>
              <a:ext uri="{FF2B5EF4-FFF2-40B4-BE49-F238E27FC236}">
                <a16:creationId xmlns:a16="http://schemas.microsoft.com/office/drawing/2014/main" id="{CBD94CB7-EBBA-4B5C-B6A0-5C68E1E7D90D}"/>
              </a:ext>
            </a:extLst>
          </p:cNvPr>
          <p:cNvSpPr txBox="1"/>
          <p:nvPr/>
        </p:nvSpPr>
        <p:spPr>
          <a:xfrm>
            <a:off x="7912097" y="1249849"/>
            <a:ext cx="928459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</a:rPr>
              <a:t>Node 1</a:t>
            </a:r>
          </a:p>
        </p:txBody>
      </p:sp>
      <p:sp>
        <p:nvSpPr>
          <p:cNvPr id="488" name="Rounded Rectangle 873">
            <a:extLst>
              <a:ext uri="{FF2B5EF4-FFF2-40B4-BE49-F238E27FC236}">
                <a16:creationId xmlns:a16="http://schemas.microsoft.com/office/drawing/2014/main" id="{345F0536-F058-4FF2-9868-0641491DECA8}"/>
              </a:ext>
            </a:extLst>
          </p:cNvPr>
          <p:cNvSpPr/>
          <p:nvPr/>
        </p:nvSpPr>
        <p:spPr>
          <a:xfrm>
            <a:off x="7759937" y="1803448"/>
            <a:ext cx="1119866" cy="1604941"/>
          </a:xfrm>
          <a:prstGeom prst="roundRect">
            <a:avLst>
              <a:gd name="adj" fmla="val 9942"/>
            </a:avLst>
          </a:prstGeom>
          <a:gradFill rotWithShape="1">
            <a:gsLst>
              <a:gs pos="1000">
                <a:srgbClr val="76B900">
                  <a:lumMod val="75000"/>
                </a:srgbClr>
              </a:gs>
              <a:gs pos="86000">
                <a:srgbClr val="76B900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489" name="Up-Down Arrow 874">
            <a:extLst>
              <a:ext uri="{FF2B5EF4-FFF2-40B4-BE49-F238E27FC236}">
                <a16:creationId xmlns:a16="http://schemas.microsoft.com/office/drawing/2014/main" id="{23871739-B490-4B78-800E-F3F3C285BC51}"/>
              </a:ext>
            </a:extLst>
          </p:cNvPr>
          <p:cNvSpPr/>
          <p:nvPr/>
        </p:nvSpPr>
        <p:spPr>
          <a:xfrm>
            <a:off x="7907736" y="3487645"/>
            <a:ext cx="771780" cy="178471"/>
          </a:xfrm>
          <a:prstGeom prst="upDownArrow">
            <a:avLst>
              <a:gd name="adj1" fmla="val 64334"/>
              <a:gd name="adj2" fmla="val 24842"/>
            </a:avLst>
          </a:prstGeom>
          <a:solidFill>
            <a:srgbClr val="FFC000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 w="12700" h="127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490" name="Rounded Rectangle 876">
            <a:extLst>
              <a:ext uri="{FF2B5EF4-FFF2-40B4-BE49-F238E27FC236}">
                <a16:creationId xmlns:a16="http://schemas.microsoft.com/office/drawing/2014/main" id="{988E38BD-B7A8-4397-97A1-7C6A30567B19}"/>
              </a:ext>
            </a:extLst>
          </p:cNvPr>
          <p:cNvSpPr/>
          <p:nvPr/>
        </p:nvSpPr>
        <p:spPr>
          <a:xfrm>
            <a:off x="5930401" y="1803448"/>
            <a:ext cx="1396694" cy="1088966"/>
          </a:xfrm>
          <a:prstGeom prst="roundRect">
            <a:avLst>
              <a:gd name="adj" fmla="val 10916"/>
            </a:avLst>
          </a:prstGeom>
          <a:gradFill rotWithShape="1">
            <a:gsLst>
              <a:gs pos="1000">
                <a:srgbClr val="007CB4"/>
              </a:gs>
              <a:gs pos="100000">
                <a:srgbClr val="009CE0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491" name="Rounded Rectangle 877">
            <a:extLst>
              <a:ext uri="{FF2B5EF4-FFF2-40B4-BE49-F238E27FC236}">
                <a16:creationId xmlns:a16="http://schemas.microsoft.com/office/drawing/2014/main" id="{39E4DE91-1115-4D16-83BE-64233C5193A8}"/>
              </a:ext>
            </a:extLst>
          </p:cNvPr>
          <p:cNvSpPr/>
          <p:nvPr/>
        </p:nvSpPr>
        <p:spPr>
          <a:xfrm>
            <a:off x="5952827" y="3163519"/>
            <a:ext cx="1407829" cy="491061"/>
          </a:xfrm>
          <a:prstGeom prst="roundRect">
            <a:avLst>
              <a:gd name="adj" fmla="val 9194"/>
            </a:avLst>
          </a:prstGeom>
          <a:gradFill rotWithShape="1">
            <a:gsLst>
              <a:gs pos="1000">
                <a:srgbClr val="FFC000">
                  <a:lumMod val="75000"/>
                </a:srgbClr>
              </a:gs>
              <a:gs pos="80000">
                <a:srgbClr val="FFC000">
                  <a:lumMod val="60000"/>
                  <a:lumOff val="40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200" kern="0" dirty="0">
                <a:solidFill>
                  <a:srgbClr val="FFFFFF"/>
                </a:solidFill>
                <a:latin typeface="Trebuchet MS"/>
              </a:rPr>
              <a:t>High Capacity Memory</a:t>
            </a:r>
          </a:p>
        </p:txBody>
      </p:sp>
      <p:sp>
        <p:nvSpPr>
          <p:cNvPr id="492" name="Rounded Rectangle 879">
            <a:extLst>
              <a:ext uri="{FF2B5EF4-FFF2-40B4-BE49-F238E27FC236}">
                <a16:creationId xmlns:a16="http://schemas.microsoft.com/office/drawing/2014/main" id="{C51C4551-8617-4E7E-B90C-20223E319B5E}"/>
              </a:ext>
            </a:extLst>
          </p:cNvPr>
          <p:cNvSpPr/>
          <p:nvPr/>
        </p:nvSpPr>
        <p:spPr>
          <a:xfrm>
            <a:off x="6065547" y="2721744"/>
            <a:ext cx="1172354" cy="212947"/>
          </a:xfrm>
          <a:prstGeom prst="roundRect">
            <a:avLst/>
          </a:prstGeom>
          <a:gradFill rotWithShape="1">
            <a:gsLst>
              <a:gs pos="40000">
                <a:srgbClr val="FFC000">
                  <a:lumMod val="75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200" kern="0" dirty="0">
                <a:solidFill>
                  <a:srgbClr val="FFFFFF"/>
                </a:solidFill>
                <a:latin typeface="Trebuchet MS"/>
              </a:rPr>
              <a:t>Shared Cache</a:t>
            </a:r>
          </a:p>
        </p:txBody>
      </p:sp>
      <p:sp>
        <p:nvSpPr>
          <p:cNvPr id="493" name="Rounded Rectangle 881">
            <a:extLst>
              <a:ext uri="{FF2B5EF4-FFF2-40B4-BE49-F238E27FC236}">
                <a16:creationId xmlns:a16="http://schemas.microsoft.com/office/drawing/2014/main" id="{43967312-0683-4D60-B36A-D130039E2918}"/>
              </a:ext>
            </a:extLst>
          </p:cNvPr>
          <p:cNvSpPr/>
          <p:nvPr/>
        </p:nvSpPr>
        <p:spPr>
          <a:xfrm>
            <a:off x="7718685" y="3717762"/>
            <a:ext cx="1197868" cy="403746"/>
          </a:xfrm>
          <a:prstGeom prst="roundRect">
            <a:avLst/>
          </a:prstGeom>
          <a:gradFill rotWithShape="1">
            <a:gsLst>
              <a:gs pos="0">
                <a:srgbClr val="FFC000">
                  <a:lumMod val="75000"/>
                </a:srgbClr>
              </a:gs>
              <a:gs pos="80000">
                <a:srgbClr val="FFC000">
                  <a:lumMod val="60000"/>
                  <a:lumOff val="40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050" kern="0" dirty="0">
                <a:solidFill>
                  <a:srgbClr val="FFFFFF"/>
                </a:solidFill>
                <a:latin typeface="Trebuchet MS"/>
              </a:rPr>
              <a:t>High Bandwidth Memory</a:t>
            </a:r>
          </a:p>
        </p:txBody>
      </p:sp>
      <p:sp>
        <p:nvSpPr>
          <p:cNvPr id="494" name="Rounded Rectangle 883">
            <a:extLst>
              <a:ext uri="{FF2B5EF4-FFF2-40B4-BE49-F238E27FC236}">
                <a16:creationId xmlns:a16="http://schemas.microsoft.com/office/drawing/2014/main" id="{2EC0B3A4-84C8-4BF6-8C55-BFED9DB67352}"/>
              </a:ext>
            </a:extLst>
          </p:cNvPr>
          <p:cNvSpPr/>
          <p:nvPr/>
        </p:nvSpPr>
        <p:spPr>
          <a:xfrm>
            <a:off x="7884258" y="3297568"/>
            <a:ext cx="854893" cy="136347"/>
          </a:xfrm>
          <a:prstGeom prst="roundRect">
            <a:avLst/>
          </a:prstGeom>
          <a:gradFill rotWithShape="1">
            <a:gsLst>
              <a:gs pos="40000">
                <a:srgbClr val="FFC000">
                  <a:lumMod val="75000"/>
                </a:srgbClr>
              </a:gs>
              <a:gs pos="100000">
                <a:srgbClr val="FFC000">
                  <a:lumMod val="75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800" kern="0" dirty="0">
                <a:solidFill>
                  <a:srgbClr val="FFFFFF"/>
                </a:solidFill>
                <a:latin typeface="Trebuchet MS"/>
              </a:rPr>
              <a:t>Shared Cache</a:t>
            </a:r>
          </a:p>
        </p:txBody>
      </p:sp>
      <p:grpSp>
        <p:nvGrpSpPr>
          <p:cNvPr id="495" name="Group 494">
            <a:extLst>
              <a:ext uri="{FF2B5EF4-FFF2-40B4-BE49-F238E27FC236}">
                <a16:creationId xmlns:a16="http://schemas.microsoft.com/office/drawing/2014/main" id="{BBE2B5AC-4098-4AFA-87C7-9AB569DDDF92}"/>
              </a:ext>
            </a:extLst>
          </p:cNvPr>
          <p:cNvGrpSpPr/>
          <p:nvPr/>
        </p:nvGrpSpPr>
        <p:grpSpPr>
          <a:xfrm>
            <a:off x="7868653" y="3013403"/>
            <a:ext cx="848380" cy="91819"/>
            <a:chOff x="5764698" y="3240790"/>
            <a:chExt cx="1280160" cy="138550"/>
          </a:xfrm>
        </p:grpSpPr>
        <p:sp>
          <p:nvSpPr>
            <p:cNvPr id="496" name="Rectangle 495">
              <a:extLst>
                <a:ext uri="{FF2B5EF4-FFF2-40B4-BE49-F238E27FC236}">
                  <a16:creationId xmlns:a16="http://schemas.microsoft.com/office/drawing/2014/main" id="{41A55A2B-8620-4924-9264-AD57BC90BC0D}"/>
                </a:ext>
              </a:extLst>
            </p:cNvPr>
            <p:cNvSpPr/>
            <p:nvPr/>
          </p:nvSpPr>
          <p:spPr>
            <a:xfrm>
              <a:off x="576469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497" name="Rectangle 496">
              <a:extLst>
                <a:ext uri="{FF2B5EF4-FFF2-40B4-BE49-F238E27FC236}">
                  <a16:creationId xmlns:a16="http://schemas.microsoft.com/office/drawing/2014/main" id="{7F2AA6BF-61B9-440C-9853-DE2737DADDB9}"/>
                </a:ext>
              </a:extLst>
            </p:cNvPr>
            <p:cNvSpPr/>
            <p:nvPr/>
          </p:nvSpPr>
          <p:spPr>
            <a:xfrm>
              <a:off x="5921504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498" name="Rectangle 497">
              <a:extLst>
                <a:ext uri="{FF2B5EF4-FFF2-40B4-BE49-F238E27FC236}">
                  <a16:creationId xmlns:a16="http://schemas.microsoft.com/office/drawing/2014/main" id="{437B126B-848D-47D1-A47B-AD89E7C3D007}"/>
                </a:ext>
              </a:extLst>
            </p:cNvPr>
            <p:cNvSpPr/>
            <p:nvPr/>
          </p:nvSpPr>
          <p:spPr>
            <a:xfrm>
              <a:off x="6093989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499" name="Rectangle 498">
              <a:extLst>
                <a:ext uri="{FF2B5EF4-FFF2-40B4-BE49-F238E27FC236}">
                  <a16:creationId xmlns:a16="http://schemas.microsoft.com/office/drawing/2014/main" id="{A8FCCD4B-22B3-49F6-87D5-C65CEBFFEDDE}"/>
                </a:ext>
              </a:extLst>
            </p:cNvPr>
            <p:cNvSpPr/>
            <p:nvPr/>
          </p:nvSpPr>
          <p:spPr>
            <a:xfrm>
              <a:off x="6250796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500" name="Rectangle 499">
              <a:extLst>
                <a:ext uri="{FF2B5EF4-FFF2-40B4-BE49-F238E27FC236}">
                  <a16:creationId xmlns:a16="http://schemas.microsoft.com/office/drawing/2014/main" id="{4D3B980E-A9EC-4302-B60E-5C3A2DB325EA}"/>
                </a:ext>
              </a:extLst>
            </p:cNvPr>
            <p:cNvSpPr/>
            <p:nvPr/>
          </p:nvSpPr>
          <p:spPr>
            <a:xfrm>
              <a:off x="6423281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501" name="Rectangle 500">
              <a:extLst>
                <a:ext uri="{FF2B5EF4-FFF2-40B4-BE49-F238E27FC236}">
                  <a16:creationId xmlns:a16="http://schemas.microsoft.com/office/drawing/2014/main" id="{3263E290-E903-4B2F-A06B-B1E44FD30CEE}"/>
                </a:ext>
              </a:extLst>
            </p:cNvPr>
            <p:cNvSpPr/>
            <p:nvPr/>
          </p:nvSpPr>
          <p:spPr>
            <a:xfrm>
              <a:off x="6580087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502" name="Rectangle 501">
              <a:extLst>
                <a:ext uri="{FF2B5EF4-FFF2-40B4-BE49-F238E27FC236}">
                  <a16:creationId xmlns:a16="http://schemas.microsoft.com/office/drawing/2014/main" id="{C3362E82-6EC2-4B7E-AD74-1A99FA2EAE51}"/>
                </a:ext>
              </a:extLst>
            </p:cNvPr>
            <p:cNvSpPr/>
            <p:nvPr/>
          </p:nvSpPr>
          <p:spPr>
            <a:xfrm>
              <a:off x="6752572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503" name="Rectangle 502">
              <a:extLst>
                <a:ext uri="{FF2B5EF4-FFF2-40B4-BE49-F238E27FC236}">
                  <a16:creationId xmlns:a16="http://schemas.microsoft.com/office/drawing/2014/main" id="{91C36187-99D3-4DF7-9C22-EFA1E314DAFA}"/>
                </a:ext>
              </a:extLst>
            </p:cNvPr>
            <p:cNvSpPr/>
            <p:nvPr/>
          </p:nvSpPr>
          <p:spPr>
            <a:xfrm>
              <a:off x="690937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</p:grpSp>
      <p:grpSp>
        <p:nvGrpSpPr>
          <p:cNvPr id="504" name="Group 503">
            <a:extLst>
              <a:ext uri="{FF2B5EF4-FFF2-40B4-BE49-F238E27FC236}">
                <a16:creationId xmlns:a16="http://schemas.microsoft.com/office/drawing/2014/main" id="{817A8162-8F2B-4343-B579-2D2C2B53E44F}"/>
              </a:ext>
            </a:extLst>
          </p:cNvPr>
          <p:cNvGrpSpPr/>
          <p:nvPr/>
        </p:nvGrpSpPr>
        <p:grpSpPr>
          <a:xfrm>
            <a:off x="7770546" y="2995919"/>
            <a:ext cx="978420" cy="112183"/>
            <a:chOff x="5664483" y="3223318"/>
            <a:chExt cx="1476374" cy="169277"/>
          </a:xfrm>
        </p:grpSpPr>
        <p:sp>
          <p:nvSpPr>
            <p:cNvPr id="505" name="TextBox 504">
              <a:extLst>
                <a:ext uri="{FF2B5EF4-FFF2-40B4-BE49-F238E27FC236}">
                  <a16:creationId xmlns:a16="http://schemas.microsoft.com/office/drawing/2014/main" id="{9F17992C-9E1C-4D45-860E-E123BDB9B465}"/>
                </a:ext>
              </a:extLst>
            </p:cNvPr>
            <p:cNvSpPr txBox="1"/>
            <p:nvPr/>
          </p:nvSpPr>
          <p:spPr>
            <a:xfrm>
              <a:off x="5664483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506" name="TextBox 505">
              <a:extLst>
                <a:ext uri="{FF2B5EF4-FFF2-40B4-BE49-F238E27FC236}">
                  <a16:creationId xmlns:a16="http://schemas.microsoft.com/office/drawing/2014/main" id="{706DCD33-9B42-4D4E-AE1B-37E16814E62F}"/>
                </a:ext>
              </a:extLst>
            </p:cNvPr>
            <p:cNvSpPr txBox="1"/>
            <p:nvPr/>
          </p:nvSpPr>
          <p:spPr>
            <a:xfrm>
              <a:off x="5819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507" name="TextBox 506">
              <a:extLst>
                <a:ext uri="{FF2B5EF4-FFF2-40B4-BE49-F238E27FC236}">
                  <a16:creationId xmlns:a16="http://schemas.microsoft.com/office/drawing/2014/main" id="{8B732B29-6ADB-46FC-8CDC-E7C6E8DCF4A2}"/>
                </a:ext>
              </a:extLst>
            </p:cNvPr>
            <p:cNvSpPr txBox="1"/>
            <p:nvPr/>
          </p:nvSpPr>
          <p:spPr>
            <a:xfrm>
              <a:off x="599785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508" name="TextBox 507">
              <a:extLst>
                <a:ext uri="{FF2B5EF4-FFF2-40B4-BE49-F238E27FC236}">
                  <a16:creationId xmlns:a16="http://schemas.microsoft.com/office/drawing/2014/main" id="{81A99E02-8F86-49C9-84B1-14041BDF0129}"/>
                </a:ext>
              </a:extLst>
            </p:cNvPr>
            <p:cNvSpPr txBox="1"/>
            <p:nvPr/>
          </p:nvSpPr>
          <p:spPr>
            <a:xfrm>
              <a:off x="6152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509" name="TextBox 508">
              <a:extLst>
                <a:ext uri="{FF2B5EF4-FFF2-40B4-BE49-F238E27FC236}">
                  <a16:creationId xmlns:a16="http://schemas.microsoft.com/office/drawing/2014/main" id="{2A07FCA5-5110-4277-AE28-F7E698EBECB7}"/>
                </a:ext>
              </a:extLst>
            </p:cNvPr>
            <p:cNvSpPr txBox="1"/>
            <p:nvPr/>
          </p:nvSpPr>
          <p:spPr>
            <a:xfrm>
              <a:off x="6327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510" name="TextBox 509">
              <a:extLst>
                <a:ext uri="{FF2B5EF4-FFF2-40B4-BE49-F238E27FC236}">
                  <a16:creationId xmlns:a16="http://schemas.microsoft.com/office/drawing/2014/main" id="{9635F372-D84C-4500-832E-EE66D106F469}"/>
                </a:ext>
              </a:extLst>
            </p:cNvPr>
            <p:cNvSpPr txBox="1"/>
            <p:nvPr/>
          </p:nvSpPr>
          <p:spPr>
            <a:xfrm>
              <a:off x="6482046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511" name="TextBox 510">
              <a:extLst>
                <a:ext uri="{FF2B5EF4-FFF2-40B4-BE49-F238E27FC236}">
                  <a16:creationId xmlns:a16="http://schemas.microsoft.com/office/drawing/2014/main" id="{0FD4ACEB-E78C-4E66-B25E-9CCB53CC7173}"/>
                </a:ext>
              </a:extLst>
            </p:cNvPr>
            <p:cNvSpPr txBox="1"/>
            <p:nvPr/>
          </p:nvSpPr>
          <p:spPr>
            <a:xfrm>
              <a:off x="6660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512" name="TextBox 511">
              <a:extLst>
                <a:ext uri="{FF2B5EF4-FFF2-40B4-BE49-F238E27FC236}">
                  <a16:creationId xmlns:a16="http://schemas.microsoft.com/office/drawing/2014/main" id="{B1E9BC0F-E6D6-437F-AC62-DDCEA16338D9}"/>
                </a:ext>
              </a:extLst>
            </p:cNvPr>
            <p:cNvSpPr txBox="1"/>
            <p:nvPr/>
          </p:nvSpPr>
          <p:spPr>
            <a:xfrm>
              <a:off x="6815421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</p:grpSp>
      <p:grpSp>
        <p:nvGrpSpPr>
          <p:cNvPr id="513" name="Group 512">
            <a:extLst>
              <a:ext uri="{FF2B5EF4-FFF2-40B4-BE49-F238E27FC236}">
                <a16:creationId xmlns:a16="http://schemas.microsoft.com/office/drawing/2014/main" id="{69A90A65-B190-4732-8269-AA09EE77482B}"/>
              </a:ext>
            </a:extLst>
          </p:cNvPr>
          <p:cNvGrpSpPr/>
          <p:nvPr/>
        </p:nvGrpSpPr>
        <p:grpSpPr>
          <a:xfrm>
            <a:off x="7920916" y="3133628"/>
            <a:ext cx="758600" cy="142029"/>
            <a:chOff x="5832438" y="3378967"/>
            <a:chExt cx="1144680" cy="214313"/>
          </a:xfrm>
        </p:grpSpPr>
        <p:cxnSp>
          <p:nvCxnSpPr>
            <p:cNvPr id="514" name="Straight Arrow Connector 513">
              <a:extLst>
                <a:ext uri="{FF2B5EF4-FFF2-40B4-BE49-F238E27FC236}">
                  <a16:creationId xmlns:a16="http://schemas.microsoft.com/office/drawing/2014/main" id="{A4E050EB-851C-43AD-8F7E-0CC0A949B1E9}"/>
                </a:ext>
              </a:extLst>
            </p:cNvPr>
            <p:cNvCxnSpPr/>
            <p:nvPr/>
          </p:nvCxnSpPr>
          <p:spPr>
            <a:xfrm>
              <a:off x="583243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515" name="Straight Arrow Connector 514">
              <a:extLst>
                <a:ext uri="{FF2B5EF4-FFF2-40B4-BE49-F238E27FC236}">
                  <a16:creationId xmlns:a16="http://schemas.microsoft.com/office/drawing/2014/main" id="{30FF87B0-2A35-4F2B-8374-D68D84FE5CED}"/>
                </a:ext>
              </a:extLst>
            </p:cNvPr>
            <p:cNvCxnSpPr/>
            <p:nvPr/>
          </p:nvCxnSpPr>
          <p:spPr>
            <a:xfrm>
              <a:off x="5989244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516" name="Straight Arrow Connector 515">
              <a:extLst>
                <a:ext uri="{FF2B5EF4-FFF2-40B4-BE49-F238E27FC236}">
                  <a16:creationId xmlns:a16="http://schemas.microsoft.com/office/drawing/2014/main" id="{8CF406E5-9338-4401-B3A4-C23CA4E79A41}"/>
                </a:ext>
              </a:extLst>
            </p:cNvPr>
            <p:cNvCxnSpPr/>
            <p:nvPr/>
          </p:nvCxnSpPr>
          <p:spPr>
            <a:xfrm>
              <a:off x="6161729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517" name="Straight Arrow Connector 516">
              <a:extLst>
                <a:ext uri="{FF2B5EF4-FFF2-40B4-BE49-F238E27FC236}">
                  <a16:creationId xmlns:a16="http://schemas.microsoft.com/office/drawing/2014/main" id="{36C1FA4C-2EA7-45B5-AC21-E195268FDED8}"/>
                </a:ext>
              </a:extLst>
            </p:cNvPr>
            <p:cNvCxnSpPr/>
            <p:nvPr/>
          </p:nvCxnSpPr>
          <p:spPr>
            <a:xfrm>
              <a:off x="6318536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518" name="Straight Arrow Connector 517">
              <a:extLst>
                <a:ext uri="{FF2B5EF4-FFF2-40B4-BE49-F238E27FC236}">
                  <a16:creationId xmlns:a16="http://schemas.microsoft.com/office/drawing/2014/main" id="{138FFAD2-CF85-48B8-A53D-06F0E0096507}"/>
                </a:ext>
              </a:extLst>
            </p:cNvPr>
            <p:cNvCxnSpPr/>
            <p:nvPr/>
          </p:nvCxnSpPr>
          <p:spPr>
            <a:xfrm>
              <a:off x="6493950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519" name="Straight Arrow Connector 518">
              <a:extLst>
                <a:ext uri="{FF2B5EF4-FFF2-40B4-BE49-F238E27FC236}">
                  <a16:creationId xmlns:a16="http://schemas.microsoft.com/office/drawing/2014/main" id="{F3633391-FD2E-495C-8349-ED2203CF297D}"/>
                </a:ext>
              </a:extLst>
            </p:cNvPr>
            <p:cNvCxnSpPr/>
            <p:nvPr/>
          </p:nvCxnSpPr>
          <p:spPr>
            <a:xfrm>
              <a:off x="664782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520" name="Straight Arrow Connector 519">
              <a:extLst>
                <a:ext uri="{FF2B5EF4-FFF2-40B4-BE49-F238E27FC236}">
                  <a16:creationId xmlns:a16="http://schemas.microsoft.com/office/drawing/2014/main" id="{E876EE9D-B38A-495A-82CF-F5D5E7C15DB4}"/>
                </a:ext>
              </a:extLst>
            </p:cNvPr>
            <p:cNvCxnSpPr/>
            <p:nvPr/>
          </p:nvCxnSpPr>
          <p:spPr>
            <a:xfrm>
              <a:off x="682335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521" name="Straight Arrow Connector 520">
              <a:extLst>
                <a:ext uri="{FF2B5EF4-FFF2-40B4-BE49-F238E27FC236}">
                  <a16:creationId xmlns:a16="http://schemas.microsoft.com/office/drawing/2014/main" id="{AA126801-905F-425B-8767-5C2184B9A220}"/>
                </a:ext>
              </a:extLst>
            </p:cNvPr>
            <p:cNvCxnSpPr/>
            <p:nvPr/>
          </p:nvCxnSpPr>
          <p:spPr>
            <a:xfrm>
              <a:off x="697711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</p:grpSp>
      <p:grpSp>
        <p:nvGrpSpPr>
          <p:cNvPr id="522" name="Group 521">
            <a:extLst>
              <a:ext uri="{FF2B5EF4-FFF2-40B4-BE49-F238E27FC236}">
                <a16:creationId xmlns:a16="http://schemas.microsoft.com/office/drawing/2014/main" id="{635C7F36-20A0-44FD-8389-21A0E6E7CE44}"/>
              </a:ext>
            </a:extLst>
          </p:cNvPr>
          <p:cNvGrpSpPr/>
          <p:nvPr/>
        </p:nvGrpSpPr>
        <p:grpSpPr>
          <a:xfrm>
            <a:off x="6058064" y="1926397"/>
            <a:ext cx="1192088" cy="293930"/>
            <a:chOff x="3688215" y="1665279"/>
            <a:chExt cx="1436235" cy="354129"/>
          </a:xfrm>
        </p:grpSpPr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44D1458A-FB97-4604-87A0-ABEDF9BF7235}"/>
                </a:ext>
              </a:extLst>
            </p:cNvPr>
            <p:cNvGrpSpPr/>
            <p:nvPr/>
          </p:nvGrpSpPr>
          <p:grpSpPr>
            <a:xfrm>
              <a:off x="36882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579" name="Group 578">
                <a:extLst>
                  <a:ext uri="{FF2B5EF4-FFF2-40B4-BE49-F238E27FC236}">
                    <a16:creationId xmlns:a16="http://schemas.microsoft.com/office/drawing/2014/main" id="{EEE01A39-EC14-4043-9C44-498E090AB100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587" name="Rounded Rectangle 977">
                  <a:extLst>
                    <a:ext uri="{FF2B5EF4-FFF2-40B4-BE49-F238E27FC236}">
                      <a16:creationId xmlns:a16="http://schemas.microsoft.com/office/drawing/2014/main" id="{4055ECCA-AAEC-49BF-BA20-C419C915D5B6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588" name="TextBox 587">
                  <a:extLst>
                    <a:ext uri="{FF2B5EF4-FFF2-40B4-BE49-F238E27FC236}">
                      <a16:creationId xmlns:a16="http://schemas.microsoft.com/office/drawing/2014/main" id="{3ABD27E8-C6F4-40A9-9512-2BF78BCD0DCA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580" name="Group 579">
                <a:extLst>
                  <a:ext uri="{FF2B5EF4-FFF2-40B4-BE49-F238E27FC236}">
                    <a16:creationId xmlns:a16="http://schemas.microsoft.com/office/drawing/2014/main" id="{0ECF423B-8FF4-4B2C-837A-A2339A48F187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581" name="Rounded Rectangle 971">
                  <a:extLst>
                    <a:ext uri="{FF2B5EF4-FFF2-40B4-BE49-F238E27FC236}">
                      <a16:creationId xmlns:a16="http://schemas.microsoft.com/office/drawing/2014/main" id="{EE3BBA6C-0F6C-4FF2-904D-75FC8E75CF00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582" name="Group 581">
                  <a:extLst>
                    <a:ext uri="{FF2B5EF4-FFF2-40B4-BE49-F238E27FC236}">
                      <a16:creationId xmlns:a16="http://schemas.microsoft.com/office/drawing/2014/main" id="{3CC2A58A-CDB4-4979-BC6A-75229FFBBE70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583" name="Rounded Rectangle 973">
                    <a:extLst>
                      <a:ext uri="{FF2B5EF4-FFF2-40B4-BE49-F238E27FC236}">
                        <a16:creationId xmlns:a16="http://schemas.microsoft.com/office/drawing/2014/main" id="{3FBF0D1D-770C-4F14-87D3-4CF2FB768D3F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84" name="Rounded Rectangle 974">
                    <a:extLst>
                      <a:ext uri="{FF2B5EF4-FFF2-40B4-BE49-F238E27FC236}">
                        <a16:creationId xmlns:a16="http://schemas.microsoft.com/office/drawing/2014/main" id="{E665A208-B07A-4344-827E-64A449436803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85" name="Rounded Rectangle 975">
                    <a:extLst>
                      <a:ext uri="{FF2B5EF4-FFF2-40B4-BE49-F238E27FC236}">
                        <a16:creationId xmlns:a16="http://schemas.microsoft.com/office/drawing/2014/main" id="{51B0C8EA-00C8-4D82-BDBE-ABCF26267BB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86" name="Rounded Rectangle 976">
                    <a:extLst>
                      <a:ext uri="{FF2B5EF4-FFF2-40B4-BE49-F238E27FC236}">
                        <a16:creationId xmlns:a16="http://schemas.microsoft.com/office/drawing/2014/main" id="{8908DA3A-AD74-4681-8C7A-39A7AB40C45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24" name="Group 523">
              <a:extLst>
                <a:ext uri="{FF2B5EF4-FFF2-40B4-BE49-F238E27FC236}">
                  <a16:creationId xmlns:a16="http://schemas.microsoft.com/office/drawing/2014/main" id="{7FBC9666-38FB-48F7-A053-9EB176D7FE7A}"/>
                </a:ext>
              </a:extLst>
            </p:cNvPr>
            <p:cNvGrpSpPr/>
            <p:nvPr/>
          </p:nvGrpSpPr>
          <p:grpSpPr>
            <a:xfrm>
              <a:off x="39263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569" name="Group 568">
                <a:extLst>
                  <a:ext uri="{FF2B5EF4-FFF2-40B4-BE49-F238E27FC236}">
                    <a16:creationId xmlns:a16="http://schemas.microsoft.com/office/drawing/2014/main" id="{7CA3A686-6DA5-439A-910C-FBAC97996E1C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577" name="Rounded Rectangle 967">
                  <a:extLst>
                    <a:ext uri="{FF2B5EF4-FFF2-40B4-BE49-F238E27FC236}">
                      <a16:creationId xmlns:a16="http://schemas.microsoft.com/office/drawing/2014/main" id="{AD307A7C-39DA-4979-978B-9422890FDAF7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578" name="TextBox 577">
                  <a:extLst>
                    <a:ext uri="{FF2B5EF4-FFF2-40B4-BE49-F238E27FC236}">
                      <a16:creationId xmlns:a16="http://schemas.microsoft.com/office/drawing/2014/main" id="{3B9B49C5-22EE-4C0D-A209-17BC227699B5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570" name="Group 569">
                <a:extLst>
                  <a:ext uri="{FF2B5EF4-FFF2-40B4-BE49-F238E27FC236}">
                    <a16:creationId xmlns:a16="http://schemas.microsoft.com/office/drawing/2014/main" id="{59D24195-AC54-4FFE-8B7F-472ED5C46675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571" name="Rounded Rectangle 961">
                  <a:extLst>
                    <a:ext uri="{FF2B5EF4-FFF2-40B4-BE49-F238E27FC236}">
                      <a16:creationId xmlns:a16="http://schemas.microsoft.com/office/drawing/2014/main" id="{45232A4D-8846-4BAF-805A-E463ED1FF9DE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572" name="Group 571">
                  <a:extLst>
                    <a:ext uri="{FF2B5EF4-FFF2-40B4-BE49-F238E27FC236}">
                      <a16:creationId xmlns:a16="http://schemas.microsoft.com/office/drawing/2014/main" id="{814DE906-4BC3-48EE-B221-C8E5165164BC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573" name="Rounded Rectangle 963">
                    <a:extLst>
                      <a:ext uri="{FF2B5EF4-FFF2-40B4-BE49-F238E27FC236}">
                        <a16:creationId xmlns:a16="http://schemas.microsoft.com/office/drawing/2014/main" id="{FED7A438-1F83-4AE6-B89B-6C43589CC53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74" name="Rounded Rectangle 964">
                    <a:extLst>
                      <a:ext uri="{FF2B5EF4-FFF2-40B4-BE49-F238E27FC236}">
                        <a16:creationId xmlns:a16="http://schemas.microsoft.com/office/drawing/2014/main" id="{A46C2ACD-FF72-45EE-A6DF-8443675D074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75" name="Rounded Rectangle 965">
                    <a:extLst>
                      <a:ext uri="{FF2B5EF4-FFF2-40B4-BE49-F238E27FC236}">
                        <a16:creationId xmlns:a16="http://schemas.microsoft.com/office/drawing/2014/main" id="{AEB71B44-99C5-4742-B624-CB61F710C9B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76" name="Rounded Rectangle 966">
                    <a:extLst>
                      <a:ext uri="{FF2B5EF4-FFF2-40B4-BE49-F238E27FC236}">
                        <a16:creationId xmlns:a16="http://schemas.microsoft.com/office/drawing/2014/main" id="{EE45140C-C55D-437D-ABA1-8D913EDE83CF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25" name="Group 524">
              <a:extLst>
                <a:ext uri="{FF2B5EF4-FFF2-40B4-BE49-F238E27FC236}">
                  <a16:creationId xmlns:a16="http://schemas.microsoft.com/office/drawing/2014/main" id="{262E541F-D8BE-4A0F-97CC-18E6316094FB}"/>
                </a:ext>
              </a:extLst>
            </p:cNvPr>
            <p:cNvGrpSpPr/>
            <p:nvPr/>
          </p:nvGrpSpPr>
          <p:grpSpPr>
            <a:xfrm>
              <a:off x="416129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559" name="Group 558">
                <a:extLst>
                  <a:ext uri="{FF2B5EF4-FFF2-40B4-BE49-F238E27FC236}">
                    <a16:creationId xmlns:a16="http://schemas.microsoft.com/office/drawing/2014/main" id="{40905D37-E844-46B4-985E-4C9DD301566B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567" name="Rounded Rectangle 957">
                  <a:extLst>
                    <a:ext uri="{FF2B5EF4-FFF2-40B4-BE49-F238E27FC236}">
                      <a16:creationId xmlns:a16="http://schemas.microsoft.com/office/drawing/2014/main" id="{324D3C3B-AC73-48F4-9D91-0ABB756A3FF2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568" name="TextBox 567">
                  <a:extLst>
                    <a:ext uri="{FF2B5EF4-FFF2-40B4-BE49-F238E27FC236}">
                      <a16:creationId xmlns:a16="http://schemas.microsoft.com/office/drawing/2014/main" id="{32E49B74-7013-4526-B54F-0EFE19F8FD52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560" name="Group 559">
                <a:extLst>
                  <a:ext uri="{FF2B5EF4-FFF2-40B4-BE49-F238E27FC236}">
                    <a16:creationId xmlns:a16="http://schemas.microsoft.com/office/drawing/2014/main" id="{8B371F3E-7F96-463E-A97F-4FA39F782DF1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561" name="Rounded Rectangle 951">
                  <a:extLst>
                    <a:ext uri="{FF2B5EF4-FFF2-40B4-BE49-F238E27FC236}">
                      <a16:creationId xmlns:a16="http://schemas.microsoft.com/office/drawing/2014/main" id="{341CDF2D-0A2B-4CFC-A1CA-72834856312C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562" name="Group 561">
                  <a:extLst>
                    <a:ext uri="{FF2B5EF4-FFF2-40B4-BE49-F238E27FC236}">
                      <a16:creationId xmlns:a16="http://schemas.microsoft.com/office/drawing/2014/main" id="{D7721D01-FDB2-4FDB-A471-E6BB18ED96DA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563" name="Rounded Rectangle 953">
                    <a:extLst>
                      <a:ext uri="{FF2B5EF4-FFF2-40B4-BE49-F238E27FC236}">
                        <a16:creationId xmlns:a16="http://schemas.microsoft.com/office/drawing/2014/main" id="{3A8B2F20-D33F-4759-8A9F-7CE043597DC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64" name="Rounded Rectangle 954">
                    <a:extLst>
                      <a:ext uri="{FF2B5EF4-FFF2-40B4-BE49-F238E27FC236}">
                        <a16:creationId xmlns:a16="http://schemas.microsoft.com/office/drawing/2014/main" id="{56817709-B050-47A4-9460-5A8D1EF0771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65" name="Rounded Rectangle 955">
                    <a:extLst>
                      <a:ext uri="{FF2B5EF4-FFF2-40B4-BE49-F238E27FC236}">
                        <a16:creationId xmlns:a16="http://schemas.microsoft.com/office/drawing/2014/main" id="{CA240DF5-BCC8-4B37-A755-2B49DEE5B157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66" name="Rounded Rectangle 956">
                    <a:extLst>
                      <a:ext uri="{FF2B5EF4-FFF2-40B4-BE49-F238E27FC236}">
                        <a16:creationId xmlns:a16="http://schemas.microsoft.com/office/drawing/2014/main" id="{8B8EF1CA-CD7F-488C-B19D-12025AE01B5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26" name="Group 525">
              <a:extLst>
                <a:ext uri="{FF2B5EF4-FFF2-40B4-BE49-F238E27FC236}">
                  <a16:creationId xmlns:a16="http://schemas.microsoft.com/office/drawing/2014/main" id="{7C445CAB-5023-4BB8-9E92-C5E9A3BF6D9C}"/>
                </a:ext>
              </a:extLst>
            </p:cNvPr>
            <p:cNvGrpSpPr/>
            <p:nvPr/>
          </p:nvGrpSpPr>
          <p:grpSpPr>
            <a:xfrm>
              <a:off x="43994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549" name="Group 548">
                <a:extLst>
                  <a:ext uri="{FF2B5EF4-FFF2-40B4-BE49-F238E27FC236}">
                    <a16:creationId xmlns:a16="http://schemas.microsoft.com/office/drawing/2014/main" id="{0DE28501-47C4-4C6B-BF28-6F66A2468A16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557" name="Rounded Rectangle 947">
                  <a:extLst>
                    <a:ext uri="{FF2B5EF4-FFF2-40B4-BE49-F238E27FC236}">
                      <a16:creationId xmlns:a16="http://schemas.microsoft.com/office/drawing/2014/main" id="{8600F3DE-C2A8-487B-9516-78C7BBE144C0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558" name="TextBox 557">
                  <a:extLst>
                    <a:ext uri="{FF2B5EF4-FFF2-40B4-BE49-F238E27FC236}">
                      <a16:creationId xmlns:a16="http://schemas.microsoft.com/office/drawing/2014/main" id="{F981E42D-B1A7-4656-A253-96F12708900B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550" name="Group 549">
                <a:extLst>
                  <a:ext uri="{FF2B5EF4-FFF2-40B4-BE49-F238E27FC236}">
                    <a16:creationId xmlns:a16="http://schemas.microsoft.com/office/drawing/2014/main" id="{583F267E-61FE-464F-8EEF-F6661777A9F8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551" name="Rounded Rectangle 941">
                  <a:extLst>
                    <a:ext uri="{FF2B5EF4-FFF2-40B4-BE49-F238E27FC236}">
                      <a16:creationId xmlns:a16="http://schemas.microsoft.com/office/drawing/2014/main" id="{43906326-6DED-48CB-993A-B1196A8D24E5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552" name="Group 551">
                  <a:extLst>
                    <a:ext uri="{FF2B5EF4-FFF2-40B4-BE49-F238E27FC236}">
                      <a16:creationId xmlns:a16="http://schemas.microsoft.com/office/drawing/2014/main" id="{779F4216-D778-44CD-A9EB-DDBE50077104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553" name="Rounded Rectangle 943">
                    <a:extLst>
                      <a:ext uri="{FF2B5EF4-FFF2-40B4-BE49-F238E27FC236}">
                        <a16:creationId xmlns:a16="http://schemas.microsoft.com/office/drawing/2014/main" id="{1F91620B-4430-4C9F-9B72-14560D3BD39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54" name="Rounded Rectangle 944">
                    <a:extLst>
                      <a:ext uri="{FF2B5EF4-FFF2-40B4-BE49-F238E27FC236}">
                        <a16:creationId xmlns:a16="http://schemas.microsoft.com/office/drawing/2014/main" id="{775230E0-AB7D-4945-80C9-F3C42FA1C943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55" name="Rounded Rectangle 945">
                    <a:extLst>
                      <a:ext uri="{FF2B5EF4-FFF2-40B4-BE49-F238E27FC236}">
                        <a16:creationId xmlns:a16="http://schemas.microsoft.com/office/drawing/2014/main" id="{57913F63-D567-421F-8CC9-BB0670F0188B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56" name="Rounded Rectangle 946">
                    <a:extLst>
                      <a:ext uri="{FF2B5EF4-FFF2-40B4-BE49-F238E27FC236}">
                        <a16:creationId xmlns:a16="http://schemas.microsoft.com/office/drawing/2014/main" id="{417D90E3-F270-4EBA-8C59-FB34FDEE5B50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27" name="Group 526">
              <a:extLst>
                <a:ext uri="{FF2B5EF4-FFF2-40B4-BE49-F238E27FC236}">
                  <a16:creationId xmlns:a16="http://schemas.microsoft.com/office/drawing/2014/main" id="{B8EE59BA-689E-4814-B315-1DC9B715BA5A}"/>
                </a:ext>
              </a:extLst>
            </p:cNvPr>
            <p:cNvGrpSpPr/>
            <p:nvPr/>
          </p:nvGrpSpPr>
          <p:grpSpPr>
            <a:xfrm>
              <a:off x="46375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539" name="Group 538">
                <a:extLst>
                  <a:ext uri="{FF2B5EF4-FFF2-40B4-BE49-F238E27FC236}">
                    <a16:creationId xmlns:a16="http://schemas.microsoft.com/office/drawing/2014/main" id="{3FA9F2D4-327D-4450-A250-326DC5608E06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547" name="Rounded Rectangle 937">
                  <a:extLst>
                    <a:ext uri="{FF2B5EF4-FFF2-40B4-BE49-F238E27FC236}">
                      <a16:creationId xmlns:a16="http://schemas.microsoft.com/office/drawing/2014/main" id="{1A8EF184-6EDC-4E86-9244-B7B817FFF37C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548" name="TextBox 547">
                  <a:extLst>
                    <a:ext uri="{FF2B5EF4-FFF2-40B4-BE49-F238E27FC236}">
                      <a16:creationId xmlns:a16="http://schemas.microsoft.com/office/drawing/2014/main" id="{33252123-DF75-46E2-8A60-6318D3510B68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540" name="Group 539">
                <a:extLst>
                  <a:ext uri="{FF2B5EF4-FFF2-40B4-BE49-F238E27FC236}">
                    <a16:creationId xmlns:a16="http://schemas.microsoft.com/office/drawing/2014/main" id="{AE78E965-F6C2-4F47-ABFD-294A088F0CD2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541" name="Rounded Rectangle 931">
                  <a:extLst>
                    <a:ext uri="{FF2B5EF4-FFF2-40B4-BE49-F238E27FC236}">
                      <a16:creationId xmlns:a16="http://schemas.microsoft.com/office/drawing/2014/main" id="{3F56E858-F0A6-45E6-A471-764502B9E726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542" name="Group 541">
                  <a:extLst>
                    <a:ext uri="{FF2B5EF4-FFF2-40B4-BE49-F238E27FC236}">
                      <a16:creationId xmlns:a16="http://schemas.microsoft.com/office/drawing/2014/main" id="{7455BF0E-5E04-4354-BF40-63CFF93C10DE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543" name="Rounded Rectangle 933">
                    <a:extLst>
                      <a:ext uri="{FF2B5EF4-FFF2-40B4-BE49-F238E27FC236}">
                        <a16:creationId xmlns:a16="http://schemas.microsoft.com/office/drawing/2014/main" id="{5F67E590-7EDD-4A0D-88B7-8593E4C71A00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44" name="Rounded Rectangle 934">
                    <a:extLst>
                      <a:ext uri="{FF2B5EF4-FFF2-40B4-BE49-F238E27FC236}">
                        <a16:creationId xmlns:a16="http://schemas.microsoft.com/office/drawing/2014/main" id="{21705847-BDFD-4870-B697-86A2D57DB982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45" name="Rounded Rectangle 935">
                    <a:extLst>
                      <a:ext uri="{FF2B5EF4-FFF2-40B4-BE49-F238E27FC236}">
                        <a16:creationId xmlns:a16="http://schemas.microsoft.com/office/drawing/2014/main" id="{22D61781-DFDC-4EE9-B9C4-C800921772A1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46" name="Rounded Rectangle 936">
                    <a:extLst>
                      <a:ext uri="{FF2B5EF4-FFF2-40B4-BE49-F238E27FC236}">
                        <a16:creationId xmlns:a16="http://schemas.microsoft.com/office/drawing/2014/main" id="{FAB5BCE7-5646-4792-8E51-1F8A620877BB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28" name="Group 527">
              <a:extLst>
                <a:ext uri="{FF2B5EF4-FFF2-40B4-BE49-F238E27FC236}">
                  <a16:creationId xmlns:a16="http://schemas.microsoft.com/office/drawing/2014/main" id="{C2D7D803-B5A7-401E-BBF5-79427446CCDC}"/>
                </a:ext>
              </a:extLst>
            </p:cNvPr>
            <p:cNvGrpSpPr/>
            <p:nvPr/>
          </p:nvGrpSpPr>
          <p:grpSpPr>
            <a:xfrm>
              <a:off x="487566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529" name="Group 528">
                <a:extLst>
                  <a:ext uri="{FF2B5EF4-FFF2-40B4-BE49-F238E27FC236}">
                    <a16:creationId xmlns:a16="http://schemas.microsoft.com/office/drawing/2014/main" id="{5A1099A8-2D8A-4AC3-BD13-E0A8D9928409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537" name="Rounded Rectangle 927">
                  <a:extLst>
                    <a:ext uri="{FF2B5EF4-FFF2-40B4-BE49-F238E27FC236}">
                      <a16:creationId xmlns:a16="http://schemas.microsoft.com/office/drawing/2014/main" id="{432A785A-FC33-4886-B400-34B8FFC68905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538" name="TextBox 537">
                  <a:extLst>
                    <a:ext uri="{FF2B5EF4-FFF2-40B4-BE49-F238E27FC236}">
                      <a16:creationId xmlns:a16="http://schemas.microsoft.com/office/drawing/2014/main" id="{5985F5F9-AF50-42FB-8F2F-310F52B69588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530" name="Group 529">
                <a:extLst>
                  <a:ext uri="{FF2B5EF4-FFF2-40B4-BE49-F238E27FC236}">
                    <a16:creationId xmlns:a16="http://schemas.microsoft.com/office/drawing/2014/main" id="{745FFE3A-CEC6-48A5-BC2A-3A135AD5535B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531" name="Rounded Rectangle 921">
                  <a:extLst>
                    <a:ext uri="{FF2B5EF4-FFF2-40B4-BE49-F238E27FC236}">
                      <a16:creationId xmlns:a16="http://schemas.microsoft.com/office/drawing/2014/main" id="{43DFCC4A-3363-475F-A901-B3C7AAA94556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532" name="Group 531">
                  <a:extLst>
                    <a:ext uri="{FF2B5EF4-FFF2-40B4-BE49-F238E27FC236}">
                      <a16:creationId xmlns:a16="http://schemas.microsoft.com/office/drawing/2014/main" id="{46ACBBB9-60B0-4C3F-9619-374B4A0E298C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533" name="Rounded Rectangle 923">
                    <a:extLst>
                      <a:ext uri="{FF2B5EF4-FFF2-40B4-BE49-F238E27FC236}">
                        <a16:creationId xmlns:a16="http://schemas.microsoft.com/office/drawing/2014/main" id="{588BD1AF-9C28-4596-A9F9-C6B8ADC751C0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34" name="Rounded Rectangle 924">
                    <a:extLst>
                      <a:ext uri="{FF2B5EF4-FFF2-40B4-BE49-F238E27FC236}">
                        <a16:creationId xmlns:a16="http://schemas.microsoft.com/office/drawing/2014/main" id="{CA60BD08-4C2D-417A-A293-0E0614EB5E1C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35" name="Rounded Rectangle 925">
                    <a:extLst>
                      <a:ext uri="{FF2B5EF4-FFF2-40B4-BE49-F238E27FC236}">
                        <a16:creationId xmlns:a16="http://schemas.microsoft.com/office/drawing/2014/main" id="{178F583E-C451-477B-BC8F-FCC56949653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36" name="Rounded Rectangle 926">
                    <a:extLst>
                      <a:ext uri="{FF2B5EF4-FFF2-40B4-BE49-F238E27FC236}">
                        <a16:creationId xmlns:a16="http://schemas.microsoft.com/office/drawing/2014/main" id="{F4972252-665E-4CAE-B1AC-A60DA12CAC95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</p:grpSp>
      <p:grpSp>
        <p:nvGrpSpPr>
          <p:cNvPr id="589" name="Group 588">
            <a:extLst>
              <a:ext uri="{FF2B5EF4-FFF2-40B4-BE49-F238E27FC236}">
                <a16:creationId xmlns:a16="http://schemas.microsoft.com/office/drawing/2014/main" id="{ED38DAEF-B78B-40BF-928E-E9908C70080E}"/>
              </a:ext>
            </a:extLst>
          </p:cNvPr>
          <p:cNvGrpSpPr/>
          <p:nvPr/>
        </p:nvGrpSpPr>
        <p:grpSpPr>
          <a:xfrm>
            <a:off x="6058064" y="2253422"/>
            <a:ext cx="1192088" cy="293930"/>
            <a:chOff x="3688215" y="1665279"/>
            <a:chExt cx="1436235" cy="354129"/>
          </a:xfrm>
        </p:grpSpPr>
        <p:grpSp>
          <p:nvGrpSpPr>
            <p:cNvPr id="590" name="Group 589">
              <a:extLst>
                <a:ext uri="{FF2B5EF4-FFF2-40B4-BE49-F238E27FC236}">
                  <a16:creationId xmlns:a16="http://schemas.microsoft.com/office/drawing/2014/main" id="{F14BBAAA-A25E-4E40-AE65-0CA9CAFDD1DD}"/>
                </a:ext>
              </a:extLst>
            </p:cNvPr>
            <p:cNvGrpSpPr/>
            <p:nvPr/>
          </p:nvGrpSpPr>
          <p:grpSpPr>
            <a:xfrm>
              <a:off x="36882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646" name="Group 645">
                <a:extLst>
                  <a:ext uri="{FF2B5EF4-FFF2-40B4-BE49-F238E27FC236}">
                    <a16:creationId xmlns:a16="http://schemas.microsoft.com/office/drawing/2014/main" id="{DEBDC051-D8FE-4D36-8504-05E34ABBB807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654" name="Rounded Rectangle 1044">
                  <a:extLst>
                    <a:ext uri="{FF2B5EF4-FFF2-40B4-BE49-F238E27FC236}">
                      <a16:creationId xmlns:a16="http://schemas.microsoft.com/office/drawing/2014/main" id="{5C301B07-A408-4CCC-9171-68032282556A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655" name="TextBox 654">
                  <a:extLst>
                    <a:ext uri="{FF2B5EF4-FFF2-40B4-BE49-F238E27FC236}">
                      <a16:creationId xmlns:a16="http://schemas.microsoft.com/office/drawing/2014/main" id="{8EFE9A11-4370-4B61-997D-180E20959B06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647" name="Group 646">
                <a:extLst>
                  <a:ext uri="{FF2B5EF4-FFF2-40B4-BE49-F238E27FC236}">
                    <a16:creationId xmlns:a16="http://schemas.microsoft.com/office/drawing/2014/main" id="{37193C06-A0FF-4259-8A50-2EF15052C1F5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648" name="Rounded Rectangle 1038">
                  <a:extLst>
                    <a:ext uri="{FF2B5EF4-FFF2-40B4-BE49-F238E27FC236}">
                      <a16:creationId xmlns:a16="http://schemas.microsoft.com/office/drawing/2014/main" id="{60EA55BE-3C3A-448F-A2C6-1F9D214AFBCC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649" name="Group 648">
                  <a:extLst>
                    <a:ext uri="{FF2B5EF4-FFF2-40B4-BE49-F238E27FC236}">
                      <a16:creationId xmlns:a16="http://schemas.microsoft.com/office/drawing/2014/main" id="{2EF33F3C-7529-4131-9436-8B99676DF2EC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650" name="Rounded Rectangle 1040">
                    <a:extLst>
                      <a:ext uri="{FF2B5EF4-FFF2-40B4-BE49-F238E27FC236}">
                        <a16:creationId xmlns:a16="http://schemas.microsoft.com/office/drawing/2014/main" id="{8CFE870B-D945-4151-BA58-D3E2C1ACD2A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1" name="Rounded Rectangle 1041">
                    <a:extLst>
                      <a:ext uri="{FF2B5EF4-FFF2-40B4-BE49-F238E27FC236}">
                        <a16:creationId xmlns:a16="http://schemas.microsoft.com/office/drawing/2014/main" id="{DFE74E29-796A-4A5F-A8B1-19A20C9E17C1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2" name="Rounded Rectangle 1042">
                    <a:extLst>
                      <a:ext uri="{FF2B5EF4-FFF2-40B4-BE49-F238E27FC236}">
                        <a16:creationId xmlns:a16="http://schemas.microsoft.com/office/drawing/2014/main" id="{D6FC7FA9-FDEB-48CD-BA51-DAA1A37D6CB0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53" name="Rounded Rectangle 1043">
                    <a:extLst>
                      <a:ext uri="{FF2B5EF4-FFF2-40B4-BE49-F238E27FC236}">
                        <a16:creationId xmlns:a16="http://schemas.microsoft.com/office/drawing/2014/main" id="{ABD87B25-D367-4EC1-B2D9-2A56825E203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91" name="Group 590">
              <a:extLst>
                <a:ext uri="{FF2B5EF4-FFF2-40B4-BE49-F238E27FC236}">
                  <a16:creationId xmlns:a16="http://schemas.microsoft.com/office/drawing/2014/main" id="{5113239F-179B-47EF-B31A-4A87485EC1E2}"/>
                </a:ext>
              </a:extLst>
            </p:cNvPr>
            <p:cNvGrpSpPr/>
            <p:nvPr/>
          </p:nvGrpSpPr>
          <p:grpSpPr>
            <a:xfrm>
              <a:off x="39263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636" name="Group 635">
                <a:extLst>
                  <a:ext uri="{FF2B5EF4-FFF2-40B4-BE49-F238E27FC236}">
                    <a16:creationId xmlns:a16="http://schemas.microsoft.com/office/drawing/2014/main" id="{EBC9CFAC-7406-4780-823D-059F93910BF2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644" name="Rounded Rectangle 1034">
                  <a:extLst>
                    <a:ext uri="{FF2B5EF4-FFF2-40B4-BE49-F238E27FC236}">
                      <a16:creationId xmlns:a16="http://schemas.microsoft.com/office/drawing/2014/main" id="{333ADD03-99E3-4A77-BF5D-3FDE1CB1976D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645" name="TextBox 644">
                  <a:extLst>
                    <a:ext uri="{FF2B5EF4-FFF2-40B4-BE49-F238E27FC236}">
                      <a16:creationId xmlns:a16="http://schemas.microsoft.com/office/drawing/2014/main" id="{6419F3DA-B342-42A5-8F5F-AB4108FAF3F0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637" name="Group 636">
                <a:extLst>
                  <a:ext uri="{FF2B5EF4-FFF2-40B4-BE49-F238E27FC236}">
                    <a16:creationId xmlns:a16="http://schemas.microsoft.com/office/drawing/2014/main" id="{88F44AB4-BECD-474F-B918-F5AD3F37100D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638" name="Rounded Rectangle 1028">
                  <a:extLst>
                    <a:ext uri="{FF2B5EF4-FFF2-40B4-BE49-F238E27FC236}">
                      <a16:creationId xmlns:a16="http://schemas.microsoft.com/office/drawing/2014/main" id="{CB1555A6-E167-49F3-A6D3-2E5DEFEB44F1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639" name="Group 638">
                  <a:extLst>
                    <a:ext uri="{FF2B5EF4-FFF2-40B4-BE49-F238E27FC236}">
                      <a16:creationId xmlns:a16="http://schemas.microsoft.com/office/drawing/2014/main" id="{575D2200-4193-43EC-98AA-CD63A5C9EA40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640" name="Rounded Rectangle 1030">
                    <a:extLst>
                      <a:ext uri="{FF2B5EF4-FFF2-40B4-BE49-F238E27FC236}">
                        <a16:creationId xmlns:a16="http://schemas.microsoft.com/office/drawing/2014/main" id="{705E9B82-CBEC-415E-8C66-22D2B19DD4C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41" name="Rounded Rectangle 1031">
                    <a:extLst>
                      <a:ext uri="{FF2B5EF4-FFF2-40B4-BE49-F238E27FC236}">
                        <a16:creationId xmlns:a16="http://schemas.microsoft.com/office/drawing/2014/main" id="{23C19BA4-14DB-4C9F-88D1-FF503E64FA7F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42" name="Rounded Rectangle 1032">
                    <a:extLst>
                      <a:ext uri="{FF2B5EF4-FFF2-40B4-BE49-F238E27FC236}">
                        <a16:creationId xmlns:a16="http://schemas.microsoft.com/office/drawing/2014/main" id="{9B71C70F-3962-4668-A8C5-601FC6A0D9A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43" name="Rounded Rectangle 1033">
                    <a:extLst>
                      <a:ext uri="{FF2B5EF4-FFF2-40B4-BE49-F238E27FC236}">
                        <a16:creationId xmlns:a16="http://schemas.microsoft.com/office/drawing/2014/main" id="{0FBC2E22-27E7-4DC3-AA85-9B2323E5F9F8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92" name="Group 591">
              <a:extLst>
                <a:ext uri="{FF2B5EF4-FFF2-40B4-BE49-F238E27FC236}">
                  <a16:creationId xmlns:a16="http://schemas.microsoft.com/office/drawing/2014/main" id="{461D028A-704F-4FD8-BCBB-D20ACCC2D404}"/>
                </a:ext>
              </a:extLst>
            </p:cNvPr>
            <p:cNvGrpSpPr/>
            <p:nvPr/>
          </p:nvGrpSpPr>
          <p:grpSpPr>
            <a:xfrm>
              <a:off x="416129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626" name="Group 625">
                <a:extLst>
                  <a:ext uri="{FF2B5EF4-FFF2-40B4-BE49-F238E27FC236}">
                    <a16:creationId xmlns:a16="http://schemas.microsoft.com/office/drawing/2014/main" id="{768BDB05-9AA3-4A0B-A684-379CCAB8B2E8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634" name="Rounded Rectangle 1024">
                  <a:extLst>
                    <a:ext uri="{FF2B5EF4-FFF2-40B4-BE49-F238E27FC236}">
                      <a16:creationId xmlns:a16="http://schemas.microsoft.com/office/drawing/2014/main" id="{18820C33-ABFF-43C0-9DD9-2AD1C951F65E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635" name="TextBox 634">
                  <a:extLst>
                    <a:ext uri="{FF2B5EF4-FFF2-40B4-BE49-F238E27FC236}">
                      <a16:creationId xmlns:a16="http://schemas.microsoft.com/office/drawing/2014/main" id="{68D0FA8B-AAA4-4F8E-96AD-2D06DF1CB585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627" name="Group 626">
                <a:extLst>
                  <a:ext uri="{FF2B5EF4-FFF2-40B4-BE49-F238E27FC236}">
                    <a16:creationId xmlns:a16="http://schemas.microsoft.com/office/drawing/2014/main" id="{ED5E320A-EF24-421A-8A52-40F9AA54BDF9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628" name="Rounded Rectangle 1018">
                  <a:extLst>
                    <a:ext uri="{FF2B5EF4-FFF2-40B4-BE49-F238E27FC236}">
                      <a16:creationId xmlns:a16="http://schemas.microsoft.com/office/drawing/2014/main" id="{8EDBBDFE-10DD-48EB-A643-53F650BD6A1D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629" name="Group 628">
                  <a:extLst>
                    <a:ext uri="{FF2B5EF4-FFF2-40B4-BE49-F238E27FC236}">
                      <a16:creationId xmlns:a16="http://schemas.microsoft.com/office/drawing/2014/main" id="{E3FADE58-0608-4173-A071-BACF7D6A5013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630" name="Rounded Rectangle 1020">
                    <a:extLst>
                      <a:ext uri="{FF2B5EF4-FFF2-40B4-BE49-F238E27FC236}">
                        <a16:creationId xmlns:a16="http://schemas.microsoft.com/office/drawing/2014/main" id="{AA4993AF-76F7-4216-B92C-FCAE360B63A5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31" name="Rounded Rectangle 1021">
                    <a:extLst>
                      <a:ext uri="{FF2B5EF4-FFF2-40B4-BE49-F238E27FC236}">
                        <a16:creationId xmlns:a16="http://schemas.microsoft.com/office/drawing/2014/main" id="{1A626EFF-650C-416D-8F14-6933B5D77BA4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32" name="Rounded Rectangle 1022">
                    <a:extLst>
                      <a:ext uri="{FF2B5EF4-FFF2-40B4-BE49-F238E27FC236}">
                        <a16:creationId xmlns:a16="http://schemas.microsoft.com/office/drawing/2014/main" id="{FA9B3727-9453-4FE4-A82D-261AA49E86A8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33" name="Rounded Rectangle 1023">
                    <a:extLst>
                      <a:ext uri="{FF2B5EF4-FFF2-40B4-BE49-F238E27FC236}">
                        <a16:creationId xmlns:a16="http://schemas.microsoft.com/office/drawing/2014/main" id="{9595F806-D083-4CD3-8BE5-80508FB7DEAB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93" name="Group 592">
              <a:extLst>
                <a:ext uri="{FF2B5EF4-FFF2-40B4-BE49-F238E27FC236}">
                  <a16:creationId xmlns:a16="http://schemas.microsoft.com/office/drawing/2014/main" id="{A870857D-5411-445A-ADAA-8E79C619AC8C}"/>
                </a:ext>
              </a:extLst>
            </p:cNvPr>
            <p:cNvGrpSpPr/>
            <p:nvPr/>
          </p:nvGrpSpPr>
          <p:grpSpPr>
            <a:xfrm>
              <a:off x="43994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616" name="Group 615">
                <a:extLst>
                  <a:ext uri="{FF2B5EF4-FFF2-40B4-BE49-F238E27FC236}">
                    <a16:creationId xmlns:a16="http://schemas.microsoft.com/office/drawing/2014/main" id="{EF635EB5-10D6-4626-8D2B-F78E8B68F910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624" name="Rounded Rectangle 1014">
                  <a:extLst>
                    <a:ext uri="{FF2B5EF4-FFF2-40B4-BE49-F238E27FC236}">
                      <a16:creationId xmlns:a16="http://schemas.microsoft.com/office/drawing/2014/main" id="{AEAAB062-15AB-4961-A2E7-98678D072D88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625" name="TextBox 624">
                  <a:extLst>
                    <a:ext uri="{FF2B5EF4-FFF2-40B4-BE49-F238E27FC236}">
                      <a16:creationId xmlns:a16="http://schemas.microsoft.com/office/drawing/2014/main" id="{AB37DA06-FF57-4F25-AC4F-3C05CDB528A3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617" name="Group 616">
                <a:extLst>
                  <a:ext uri="{FF2B5EF4-FFF2-40B4-BE49-F238E27FC236}">
                    <a16:creationId xmlns:a16="http://schemas.microsoft.com/office/drawing/2014/main" id="{A774EEA3-6286-4738-8B54-80ED485D9001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618" name="Rounded Rectangle 1008">
                  <a:extLst>
                    <a:ext uri="{FF2B5EF4-FFF2-40B4-BE49-F238E27FC236}">
                      <a16:creationId xmlns:a16="http://schemas.microsoft.com/office/drawing/2014/main" id="{F97A469A-7808-4C2D-BA2F-6D6ED29AD0EA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619" name="Group 618">
                  <a:extLst>
                    <a:ext uri="{FF2B5EF4-FFF2-40B4-BE49-F238E27FC236}">
                      <a16:creationId xmlns:a16="http://schemas.microsoft.com/office/drawing/2014/main" id="{83C78FCF-4212-4A1D-B870-F6772FCC29E1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620" name="Rounded Rectangle 1010">
                    <a:extLst>
                      <a:ext uri="{FF2B5EF4-FFF2-40B4-BE49-F238E27FC236}">
                        <a16:creationId xmlns:a16="http://schemas.microsoft.com/office/drawing/2014/main" id="{082054FD-055A-424B-AD57-0626CB46B7C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21" name="Rounded Rectangle 1011">
                    <a:extLst>
                      <a:ext uri="{FF2B5EF4-FFF2-40B4-BE49-F238E27FC236}">
                        <a16:creationId xmlns:a16="http://schemas.microsoft.com/office/drawing/2014/main" id="{15AE8806-FF09-4014-9014-0E6933C89915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22" name="Rounded Rectangle 1012">
                    <a:extLst>
                      <a:ext uri="{FF2B5EF4-FFF2-40B4-BE49-F238E27FC236}">
                        <a16:creationId xmlns:a16="http://schemas.microsoft.com/office/drawing/2014/main" id="{B3972C9E-D15E-49EE-95BE-FF6EBA827A81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23" name="Rounded Rectangle 1013">
                    <a:extLst>
                      <a:ext uri="{FF2B5EF4-FFF2-40B4-BE49-F238E27FC236}">
                        <a16:creationId xmlns:a16="http://schemas.microsoft.com/office/drawing/2014/main" id="{C8C78F3B-8093-489C-9AC9-845BC86E3917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94" name="Group 593">
              <a:extLst>
                <a:ext uri="{FF2B5EF4-FFF2-40B4-BE49-F238E27FC236}">
                  <a16:creationId xmlns:a16="http://schemas.microsoft.com/office/drawing/2014/main" id="{5617A914-B494-48C4-AF9E-2D6CF4FF844C}"/>
                </a:ext>
              </a:extLst>
            </p:cNvPr>
            <p:cNvGrpSpPr/>
            <p:nvPr/>
          </p:nvGrpSpPr>
          <p:grpSpPr>
            <a:xfrm>
              <a:off x="46375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606" name="Group 605">
                <a:extLst>
                  <a:ext uri="{FF2B5EF4-FFF2-40B4-BE49-F238E27FC236}">
                    <a16:creationId xmlns:a16="http://schemas.microsoft.com/office/drawing/2014/main" id="{18AC840B-A6C0-46E3-869C-C4ED696F98AD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614" name="Rounded Rectangle 1004">
                  <a:extLst>
                    <a:ext uri="{FF2B5EF4-FFF2-40B4-BE49-F238E27FC236}">
                      <a16:creationId xmlns:a16="http://schemas.microsoft.com/office/drawing/2014/main" id="{9C480011-1DB4-400C-8655-B505367D9B08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615" name="TextBox 614">
                  <a:extLst>
                    <a:ext uri="{FF2B5EF4-FFF2-40B4-BE49-F238E27FC236}">
                      <a16:creationId xmlns:a16="http://schemas.microsoft.com/office/drawing/2014/main" id="{BABEF49E-E29A-49FF-84C7-319879353B2F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607" name="Group 606">
                <a:extLst>
                  <a:ext uri="{FF2B5EF4-FFF2-40B4-BE49-F238E27FC236}">
                    <a16:creationId xmlns:a16="http://schemas.microsoft.com/office/drawing/2014/main" id="{FF5B4D2A-A353-4E86-8F3C-CADB88185FDC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608" name="Rounded Rectangle 998">
                  <a:extLst>
                    <a:ext uri="{FF2B5EF4-FFF2-40B4-BE49-F238E27FC236}">
                      <a16:creationId xmlns:a16="http://schemas.microsoft.com/office/drawing/2014/main" id="{59BF5A80-1CBA-4ED6-8F26-27607E3E689F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609" name="Group 608">
                  <a:extLst>
                    <a:ext uri="{FF2B5EF4-FFF2-40B4-BE49-F238E27FC236}">
                      <a16:creationId xmlns:a16="http://schemas.microsoft.com/office/drawing/2014/main" id="{E9453D1A-8FB3-46BF-B7B4-1B48133EB1C4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610" name="Rounded Rectangle 1000">
                    <a:extLst>
                      <a:ext uri="{FF2B5EF4-FFF2-40B4-BE49-F238E27FC236}">
                        <a16:creationId xmlns:a16="http://schemas.microsoft.com/office/drawing/2014/main" id="{0BDC94C5-4686-4438-95D4-A1A14C6AA308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11" name="Rounded Rectangle 1001">
                    <a:extLst>
                      <a:ext uri="{FF2B5EF4-FFF2-40B4-BE49-F238E27FC236}">
                        <a16:creationId xmlns:a16="http://schemas.microsoft.com/office/drawing/2014/main" id="{E7E9947F-170B-4033-A2E5-039B831E567C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12" name="Rounded Rectangle 1002">
                    <a:extLst>
                      <a:ext uri="{FF2B5EF4-FFF2-40B4-BE49-F238E27FC236}">
                        <a16:creationId xmlns:a16="http://schemas.microsoft.com/office/drawing/2014/main" id="{89EF770D-F882-4785-89EC-5A157B24193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13" name="Rounded Rectangle 1003">
                    <a:extLst>
                      <a:ext uri="{FF2B5EF4-FFF2-40B4-BE49-F238E27FC236}">
                        <a16:creationId xmlns:a16="http://schemas.microsoft.com/office/drawing/2014/main" id="{92E423D3-1FD5-4260-9CE1-396932211F1B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595" name="Group 594">
              <a:extLst>
                <a:ext uri="{FF2B5EF4-FFF2-40B4-BE49-F238E27FC236}">
                  <a16:creationId xmlns:a16="http://schemas.microsoft.com/office/drawing/2014/main" id="{31093738-D47C-4EEB-812A-ECDCF1E15715}"/>
                </a:ext>
              </a:extLst>
            </p:cNvPr>
            <p:cNvGrpSpPr/>
            <p:nvPr/>
          </p:nvGrpSpPr>
          <p:grpSpPr>
            <a:xfrm>
              <a:off x="487566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596" name="Group 595">
                <a:extLst>
                  <a:ext uri="{FF2B5EF4-FFF2-40B4-BE49-F238E27FC236}">
                    <a16:creationId xmlns:a16="http://schemas.microsoft.com/office/drawing/2014/main" id="{B15773A1-440B-49EE-956F-B84F6E211144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604" name="Rounded Rectangle 994">
                  <a:extLst>
                    <a:ext uri="{FF2B5EF4-FFF2-40B4-BE49-F238E27FC236}">
                      <a16:creationId xmlns:a16="http://schemas.microsoft.com/office/drawing/2014/main" id="{D1589BB2-A144-484F-8E49-A7E145F19F61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605" name="TextBox 604">
                  <a:extLst>
                    <a:ext uri="{FF2B5EF4-FFF2-40B4-BE49-F238E27FC236}">
                      <a16:creationId xmlns:a16="http://schemas.microsoft.com/office/drawing/2014/main" id="{1D89396A-4866-42DD-86A6-0176E6ABE47C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597" name="Group 596">
                <a:extLst>
                  <a:ext uri="{FF2B5EF4-FFF2-40B4-BE49-F238E27FC236}">
                    <a16:creationId xmlns:a16="http://schemas.microsoft.com/office/drawing/2014/main" id="{D6840221-AD1F-44CA-8FD9-0190D8FA7747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598" name="Rounded Rectangle 988">
                  <a:extLst>
                    <a:ext uri="{FF2B5EF4-FFF2-40B4-BE49-F238E27FC236}">
                      <a16:creationId xmlns:a16="http://schemas.microsoft.com/office/drawing/2014/main" id="{1123D45B-6D8B-4B9C-839C-E76914F8FEE9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599" name="Group 598">
                  <a:extLst>
                    <a:ext uri="{FF2B5EF4-FFF2-40B4-BE49-F238E27FC236}">
                      <a16:creationId xmlns:a16="http://schemas.microsoft.com/office/drawing/2014/main" id="{B84F79D7-3D2F-4372-9F49-52B8C294EACD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600" name="Rounded Rectangle 990">
                    <a:extLst>
                      <a:ext uri="{FF2B5EF4-FFF2-40B4-BE49-F238E27FC236}">
                        <a16:creationId xmlns:a16="http://schemas.microsoft.com/office/drawing/2014/main" id="{42E22D6B-AB24-45F6-8FC5-AA1120EEAAF3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01" name="Rounded Rectangle 991">
                    <a:extLst>
                      <a:ext uri="{FF2B5EF4-FFF2-40B4-BE49-F238E27FC236}">
                        <a16:creationId xmlns:a16="http://schemas.microsoft.com/office/drawing/2014/main" id="{03308F80-CB60-4BD5-A955-2BE719F8464B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02" name="Rounded Rectangle 992">
                    <a:extLst>
                      <a:ext uri="{FF2B5EF4-FFF2-40B4-BE49-F238E27FC236}">
                        <a16:creationId xmlns:a16="http://schemas.microsoft.com/office/drawing/2014/main" id="{F27B7E94-833B-47C6-B235-6586B2A39C75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03" name="Rounded Rectangle 993">
                    <a:extLst>
                      <a:ext uri="{FF2B5EF4-FFF2-40B4-BE49-F238E27FC236}">
                        <a16:creationId xmlns:a16="http://schemas.microsoft.com/office/drawing/2014/main" id="{655B115A-4794-489F-9299-B972520FB191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</p:grpSp>
      <p:grpSp>
        <p:nvGrpSpPr>
          <p:cNvPr id="656" name="Group 655">
            <a:extLst>
              <a:ext uri="{FF2B5EF4-FFF2-40B4-BE49-F238E27FC236}">
                <a16:creationId xmlns:a16="http://schemas.microsoft.com/office/drawing/2014/main" id="{E75252AE-CFB1-44ED-8817-56C99A114671}"/>
              </a:ext>
            </a:extLst>
          </p:cNvPr>
          <p:cNvGrpSpPr/>
          <p:nvPr/>
        </p:nvGrpSpPr>
        <p:grpSpPr>
          <a:xfrm>
            <a:off x="6185198" y="2553469"/>
            <a:ext cx="984273" cy="137034"/>
            <a:chOff x="3755024" y="2263775"/>
            <a:chExt cx="1185863" cy="123825"/>
          </a:xfrm>
        </p:grpSpPr>
        <p:cxnSp>
          <p:nvCxnSpPr>
            <p:cNvPr id="657" name="Straight Arrow Connector 656">
              <a:extLst>
                <a:ext uri="{FF2B5EF4-FFF2-40B4-BE49-F238E27FC236}">
                  <a16:creationId xmlns:a16="http://schemas.microsoft.com/office/drawing/2014/main" id="{0B7405F0-4BB0-4181-97F7-3F9C80BFDE16}"/>
                </a:ext>
              </a:extLst>
            </p:cNvPr>
            <p:cNvCxnSpPr/>
            <p:nvPr/>
          </p:nvCxnSpPr>
          <p:spPr>
            <a:xfrm>
              <a:off x="3993149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58" name="Straight Arrow Connector 657">
              <a:extLst>
                <a:ext uri="{FF2B5EF4-FFF2-40B4-BE49-F238E27FC236}">
                  <a16:creationId xmlns:a16="http://schemas.microsoft.com/office/drawing/2014/main" id="{93F5A94A-296B-4990-957A-7500F10ED348}"/>
                </a:ext>
              </a:extLst>
            </p:cNvPr>
            <p:cNvCxnSpPr/>
            <p:nvPr/>
          </p:nvCxnSpPr>
          <p:spPr>
            <a:xfrm>
              <a:off x="4226512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59" name="Straight Arrow Connector 658">
              <a:extLst>
                <a:ext uri="{FF2B5EF4-FFF2-40B4-BE49-F238E27FC236}">
                  <a16:creationId xmlns:a16="http://schemas.microsoft.com/office/drawing/2014/main" id="{E685DDD9-A41B-4837-93AC-4B91EA61AD8F}"/>
                </a:ext>
              </a:extLst>
            </p:cNvPr>
            <p:cNvCxnSpPr/>
            <p:nvPr/>
          </p:nvCxnSpPr>
          <p:spPr>
            <a:xfrm>
              <a:off x="4467018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60" name="Straight Arrow Connector 659">
              <a:extLst>
                <a:ext uri="{FF2B5EF4-FFF2-40B4-BE49-F238E27FC236}">
                  <a16:creationId xmlns:a16="http://schemas.microsoft.com/office/drawing/2014/main" id="{C13EBE06-94A7-4508-BAB7-28AAE826A9F5}"/>
                </a:ext>
              </a:extLst>
            </p:cNvPr>
            <p:cNvCxnSpPr/>
            <p:nvPr/>
          </p:nvCxnSpPr>
          <p:spPr>
            <a:xfrm>
              <a:off x="4702762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61" name="Straight Arrow Connector 660">
              <a:extLst>
                <a:ext uri="{FF2B5EF4-FFF2-40B4-BE49-F238E27FC236}">
                  <a16:creationId xmlns:a16="http://schemas.microsoft.com/office/drawing/2014/main" id="{C069963A-39AF-429B-B7D5-995425B876A8}"/>
                </a:ext>
              </a:extLst>
            </p:cNvPr>
            <p:cNvCxnSpPr/>
            <p:nvPr/>
          </p:nvCxnSpPr>
          <p:spPr>
            <a:xfrm>
              <a:off x="4940887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62" name="Straight Arrow Connector 661">
              <a:extLst>
                <a:ext uri="{FF2B5EF4-FFF2-40B4-BE49-F238E27FC236}">
                  <a16:creationId xmlns:a16="http://schemas.microsoft.com/office/drawing/2014/main" id="{880CDC8C-4726-4A87-A844-0650CF77E050}"/>
                </a:ext>
              </a:extLst>
            </p:cNvPr>
            <p:cNvCxnSpPr/>
            <p:nvPr/>
          </p:nvCxnSpPr>
          <p:spPr>
            <a:xfrm>
              <a:off x="3755024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</p:grpSp>
      <p:sp>
        <p:nvSpPr>
          <p:cNvPr id="663" name="TextBox 662">
            <a:extLst>
              <a:ext uri="{FF2B5EF4-FFF2-40B4-BE49-F238E27FC236}">
                <a16:creationId xmlns:a16="http://schemas.microsoft.com/office/drawing/2014/main" id="{7F9B8CBF-5E2C-4731-9714-2993C0F3DD2C}"/>
              </a:ext>
            </a:extLst>
          </p:cNvPr>
          <p:cNvSpPr txBox="1"/>
          <p:nvPr/>
        </p:nvSpPr>
        <p:spPr>
          <a:xfrm>
            <a:off x="7306339" y="1527596"/>
            <a:ext cx="2022560" cy="338554"/>
          </a:xfrm>
          <a:prstGeom prst="rect">
            <a:avLst/>
          </a:prstGeom>
          <a:noFill/>
        </p:spPr>
        <p:txBody>
          <a:bodyPr wrap="square" lIns="91433" tIns="45716" rIns="91433" bIns="45716" rtlCol="0">
            <a:spAutoFit/>
          </a:bodyPr>
          <a:lstStyle/>
          <a:p>
            <a:pPr algn="ctr" defTabSz="457020"/>
            <a:r>
              <a:rPr lang="en-US" sz="1600" dirty="0">
                <a:solidFill>
                  <a:srgbClr val="000000">
                    <a:lumMod val="65000"/>
                    <a:lumOff val="35000"/>
                  </a:srgbClr>
                </a:solidFill>
              </a:rPr>
              <a:t>Device 0</a:t>
            </a:r>
          </a:p>
        </p:txBody>
      </p:sp>
      <p:sp>
        <p:nvSpPr>
          <p:cNvPr id="664" name="TextBox 663">
            <a:extLst>
              <a:ext uri="{FF2B5EF4-FFF2-40B4-BE49-F238E27FC236}">
                <a16:creationId xmlns:a16="http://schemas.microsoft.com/office/drawing/2014/main" id="{2736B1F4-1E8A-40D8-BCE6-D4BA7346CCEA}"/>
              </a:ext>
            </a:extLst>
          </p:cNvPr>
          <p:cNvSpPr txBox="1"/>
          <p:nvPr/>
        </p:nvSpPr>
        <p:spPr>
          <a:xfrm>
            <a:off x="5818766" y="1527857"/>
            <a:ext cx="1589407" cy="338554"/>
          </a:xfrm>
          <a:prstGeom prst="rect">
            <a:avLst/>
          </a:prstGeom>
          <a:noFill/>
        </p:spPr>
        <p:txBody>
          <a:bodyPr wrap="square" lIns="91433" tIns="45716" rIns="91433" bIns="45716" rtlCol="0">
            <a:spAutoFit/>
          </a:bodyPr>
          <a:lstStyle/>
          <a:p>
            <a:pPr algn="ctr" defTabSz="457020"/>
            <a:r>
              <a:rPr lang="en-US" sz="1600" dirty="0">
                <a:solidFill>
                  <a:srgbClr val="595959"/>
                </a:solidFill>
              </a:rPr>
              <a:t>CPU</a:t>
            </a:r>
          </a:p>
        </p:txBody>
      </p:sp>
      <p:grpSp>
        <p:nvGrpSpPr>
          <p:cNvPr id="665" name="Group 664">
            <a:extLst>
              <a:ext uri="{FF2B5EF4-FFF2-40B4-BE49-F238E27FC236}">
                <a16:creationId xmlns:a16="http://schemas.microsoft.com/office/drawing/2014/main" id="{BBBDE51E-A6C5-4F9A-84D5-C587619497EA}"/>
              </a:ext>
            </a:extLst>
          </p:cNvPr>
          <p:cNvGrpSpPr/>
          <p:nvPr/>
        </p:nvGrpSpPr>
        <p:grpSpPr>
          <a:xfrm>
            <a:off x="7877858" y="1948040"/>
            <a:ext cx="871108" cy="1016293"/>
            <a:chOff x="5946775" y="1625600"/>
            <a:chExt cx="1314450" cy="1533525"/>
          </a:xfrm>
        </p:grpSpPr>
        <p:grpSp>
          <p:nvGrpSpPr>
            <p:cNvPr id="666" name="Group 665">
              <a:extLst>
                <a:ext uri="{FF2B5EF4-FFF2-40B4-BE49-F238E27FC236}">
                  <a16:creationId xmlns:a16="http://schemas.microsoft.com/office/drawing/2014/main" id="{3275E110-3DF8-4E99-B061-BCF257BFD4FA}"/>
                </a:ext>
              </a:extLst>
            </p:cNvPr>
            <p:cNvGrpSpPr/>
            <p:nvPr/>
          </p:nvGrpSpPr>
          <p:grpSpPr>
            <a:xfrm>
              <a:off x="5946775" y="1625600"/>
              <a:ext cx="133350" cy="1533525"/>
              <a:chOff x="5946775" y="1625600"/>
              <a:chExt cx="133350" cy="1533525"/>
            </a:xfrm>
          </p:grpSpPr>
          <p:sp>
            <p:nvSpPr>
              <p:cNvPr id="779" name="Rectangle 778">
                <a:extLst>
                  <a:ext uri="{FF2B5EF4-FFF2-40B4-BE49-F238E27FC236}">
                    <a16:creationId xmlns:a16="http://schemas.microsoft.com/office/drawing/2014/main" id="{A78E6BC2-59DD-4C30-A495-74C01F2119B9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" name="Rectangle 779">
                <a:extLst>
                  <a:ext uri="{FF2B5EF4-FFF2-40B4-BE49-F238E27FC236}">
                    <a16:creationId xmlns:a16="http://schemas.microsoft.com/office/drawing/2014/main" id="{49CCB7E4-E8DF-4C22-BC73-CBFD6E9A3DC9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" name="Rectangle 780">
                <a:extLst>
                  <a:ext uri="{FF2B5EF4-FFF2-40B4-BE49-F238E27FC236}">
                    <a16:creationId xmlns:a16="http://schemas.microsoft.com/office/drawing/2014/main" id="{6C3024C6-7F1D-4777-89EB-088CD0C58A61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" name="Rectangle 781">
                <a:extLst>
                  <a:ext uri="{FF2B5EF4-FFF2-40B4-BE49-F238E27FC236}">
                    <a16:creationId xmlns:a16="http://schemas.microsoft.com/office/drawing/2014/main" id="{5AF651F3-671D-4F35-A7C7-42ACDCEB3042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" name="Rectangle 782">
                <a:extLst>
                  <a:ext uri="{FF2B5EF4-FFF2-40B4-BE49-F238E27FC236}">
                    <a16:creationId xmlns:a16="http://schemas.microsoft.com/office/drawing/2014/main" id="{CB20482F-6C43-4B01-8140-703FE6ABE486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" name="Rectangle 783">
                <a:extLst>
                  <a:ext uri="{FF2B5EF4-FFF2-40B4-BE49-F238E27FC236}">
                    <a16:creationId xmlns:a16="http://schemas.microsoft.com/office/drawing/2014/main" id="{7DC08578-FA54-4176-9AE4-82EF5D0F6872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" name="Rectangle 784">
                <a:extLst>
                  <a:ext uri="{FF2B5EF4-FFF2-40B4-BE49-F238E27FC236}">
                    <a16:creationId xmlns:a16="http://schemas.microsoft.com/office/drawing/2014/main" id="{A260785F-CB6B-4922-8E87-1D448130BB22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" name="Rectangle 785">
                <a:extLst>
                  <a:ext uri="{FF2B5EF4-FFF2-40B4-BE49-F238E27FC236}">
                    <a16:creationId xmlns:a16="http://schemas.microsoft.com/office/drawing/2014/main" id="{4F91937B-41E7-4D66-BCDE-F1F05DB6F140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" name="Rectangle 786">
                <a:extLst>
                  <a:ext uri="{FF2B5EF4-FFF2-40B4-BE49-F238E27FC236}">
                    <a16:creationId xmlns:a16="http://schemas.microsoft.com/office/drawing/2014/main" id="{7C0BD0FB-C6B2-40B7-A4FA-739DD78BDE95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" name="Rectangle 787">
                <a:extLst>
                  <a:ext uri="{FF2B5EF4-FFF2-40B4-BE49-F238E27FC236}">
                    <a16:creationId xmlns:a16="http://schemas.microsoft.com/office/drawing/2014/main" id="{816D38B8-A0EA-4B16-AFF4-2B72232472D9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9" name="Rectangle 788">
                <a:extLst>
                  <a:ext uri="{FF2B5EF4-FFF2-40B4-BE49-F238E27FC236}">
                    <a16:creationId xmlns:a16="http://schemas.microsoft.com/office/drawing/2014/main" id="{CFB87947-8B50-4924-9739-C8C925226532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0" name="Rectangle 789">
                <a:extLst>
                  <a:ext uri="{FF2B5EF4-FFF2-40B4-BE49-F238E27FC236}">
                    <a16:creationId xmlns:a16="http://schemas.microsoft.com/office/drawing/2014/main" id="{9D89C574-C704-407D-86A7-14808314F464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1" name="Rectangle 790">
                <a:extLst>
                  <a:ext uri="{FF2B5EF4-FFF2-40B4-BE49-F238E27FC236}">
                    <a16:creationId xmlns:a16="http://schemas.microsoft.com/office/drawing/2014/main" id="{8FA7CD93-C607-49A5-AAC1-6E9194D51D17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2" name="Rectangle 791">
                <a:extLst>
                  <a:ext uri="{FF2B5EF4-FFF2-40B4-BE49-F238E27FC236}">
                    <a16:creationId xmlns:a16="http://schemas.microsoft.com/office/drawing/2014/main" id="{AE39566C-1546-431E-8468-BDBB095DB0D1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93" name="Rectangle 792">
                <a:extLst>
                  <a:ext uri="{FF2B5EF4-FFF2-40B4-BE49-F238E27FC236}">
                    <a16:creationId xmlns:a16="http://schemas.microsoft.com/office/drawing/2014/main" id="{8559A9B3-E241-4AF5-AB2B-6CD1277868B6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67" name="Group 666">
              <a:extLst>
                <a:ext uri="{FF2B5EF4-FFF2-40B4-BE49-F238E27FC236}">
                  <a16:creationId xmlns:a16="http://schemas.microsoft.com/office/drawing/2014/main" id="{75727CE7-109A-44D2-8AD3-572D34F5BF74}"/>
                </a:ext>
              </a:extLst>
            </p:cNvPr>
            <p:cNvGrpSpPr/>
            <p:nvPr/>
          </p:nvGrpSpPr>
          <p:grpSpPr>
            <a:xfrm>
              <a:off x="6115050" y="1625600"/>
              <a:ext cx="133350" cy="1533525"/>
              <a:chOff x="5946775" y="1625600"/>
              <a:chExt cx="133350" cy="1533525"/>
            </a:xfrm>
          </p:grpSpPr>
          <p:sp>
            <p:nvSpPr>
              <p:cNvPr id="764" name="Rectangle 763">
                <a:extLst>
                  <a:ext uri="{FF2B5EF4-FFF2-40B4-BE49-F238E27FC236}">
                    <a16:creationId xmlns:a16="http://schemas.microsoft.com/office/drawing/2014/main" id="{A19B624B-0D6A-4EF6-ABC8-4715EE952707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" name="Rectangle 764">
                <a:extLst>
                  <a:ext uri="{FF2B5EF4-FFF2-40B4-BE49-F238E27FC236}">
                    <a16:creationId xmlns:a16="http://schemas.microsoft.com/office/drawing/2014/main" id="{ADF8256F-25D5-4CD7-A37F-6CFDE9799D36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" name="Rectangle 765">
                <a:extLst>
                  <a:ext uri="{FF2B5EF4-FFF2-40B4-BE49-F238E27FC236}">
                    <a16:creationId xmlns:a16="http://schemas.microsoft.com/office/drawing/2014/main" id="{399005BD-E0FD-4773-A1D0-7830563B7BAF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" name="Rectangle 766">
                <a:extLst>
                  <a:ext uri="{FF2B5EF4-FFF2-40B4-BE49-F238E27FC236}">
                    <a16:creationId xmlns:a16="http://schemas.microsoft.com/office/drawing/2014/main" id="{14DC7222-B000-47BB-8134-55E01FB8EFA9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" name="Rectangle 767">
                <a:extLst>
                  <a:ext uri="{FF2B5EF4-FFF2-40B4-BE49-F238E27FC236}">
                    <a16:creationId xmlns:a16="http://schemas.microsoft.com/office/drawing/2014/main" id="{C62F17C3-B3E5-4DDF-ABE7-1B4CF2141609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" name="Rectangle 768">
                <a:extLst>
                  <a:ext uri="{FF2B5EF4-FFF2-40B4-BE49-F238E27FC236}">
                    <a16:creationId xmlns:a16="http://schemas.microsoft.com/office/drawing/2014/main" id="{08C90507-E56B-489A-A789-81A0A7430632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" name="Rectangle 769">
                <a:extLst>
                  <a:ext uri="{FF2B5EF4-FFF2-40B4-BE49-F238E27FC236}">
                    <a16:creationId xmlns:a16="http://schemas.microsoft.com/office/drawing/2014/main" id="{BCD5F43E-6F77-48D0-8B8E-EAEB6DD8DC4D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" name="Rectangle 770">
                <a:extLst>
                  <a:ext uri="{FF2B5EF4-FFF2-40B4-BE49-F238E27FC236}">
                    <a16:creationId xmlns:a16="http://schemas.microsoft.com/office/drawing/2014/main" id="{D79E89FE-6AF1-49E5-ABAA-51270165C455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" name="Rectangle 771">
                <a:extLst>
                  <a:ext uri="{FF2B5EF4-FFF2-40B4-BE49-F238E27FC236}">
                    <a16:creationId xmlns:a16="http://schemas.microsoft.com/office/drawing/2014/main" id="{981BD46E-215E-45BD-9623-5B98D93E937D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" name="Rectangle 772">
                <a:extLst>
                  <a:ext uri="{FF2B5EF4-FFF2-40B4-BE49-F238E27FC236}">
                    <a16:creationId xmlns:a16="http://schemas.microsoft.com/office/drawing/2014/main" id="{E8C2980E-F90B-444A-9BCE-2ABFBC359B47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4" name="Rectangle 773">
                <a:extLst>
                  <a:ext uri="{FF2B5EF4-FFF2-40B4-BE49-F238E27FC236}">
                    <a16:creationId xmlns:a16="http://schemas.microsoft.com/office/drawing/2014/main" id="{AD29BD47-4D7F-4198-A383-14EC0B66F364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5" name="Rectangle 774">
                <a:extLst>
                  <a:ext uri="{FF2B5EF4-FFF2-40B4-BE49-F238E27FC236}">
                    <a16:creationId xmlns:a16="http://schemas.microsoft.com/office/drawing/2014/main" id="{C7D609D1-31D1-427E-9DB0-54C35A923EF5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6" name="Rectangle 775">
                <a:extLst>
                  <a:ext uri="{FF2B5EF4-FFF2-40B4-BE49-F238E27FC236}">
                    <a16:creationId xmlns:a16="http://schemas.microsoft.com/office/drawing/2014/main" id="{6E86922A-5357-4D33-9174-198DE180AFCF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" name="Rectangle 776">
                <a:extLst>
                  <a:ext uri="{FF2B5EF4-FFF2-40B4-BE49-F238E27FC236}">
                    <a16:creationId xmlns:a16="http://schemas.microsoft.com/office/drawing/2014/main" id="{09CDC16F-E9F3-4B12-9262-5377CD1B6ECE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" name="Rectangle 777">
                <a:extLst>
                  <a:ext uri="{FF2B5EF4-FFF2-40B4-BE49-F238E27FC236}">
                    <a16:creationId xmlns:a16="http://schemas.microsoft.com/office/drawing/2014/main" id="{CA908F69-B137-423F-92E1-B07DD282E3E1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68" name="Group 667">
              <a:extLst>
                <a:ext uri="{FF2B5EF4-FFF2-40B4-BE49-F238E27FC236}">
                  <a16:creationId xmlns:a16="http://schemas.microsoft.com/office/drawing/2014/main" id="{97CC178E-7C95-4AF6-BA31-3605DCB4F995}"/>
                </a:ext>
              </a:extLst>
            </p:cNvPr>
            <p:cNvGrpSpPr/>
            <p:nvPr/>
          </p:nvGrpSpPr>
          <p:grpSpPr>
            <a:xfrm>
              <a:off x="6283325" y="1625600"/>
              <a:ext cx="133350" cy="1533525"/>
              <a:chOff x="5946775" y="1625600"/>
              <a:chExt cx="133350" cy="1533525"/>
            </a:xfrm>
          </p:grpSpPr>
          <p:sp>
            <p:nvSpPr>
              <p:cNvPr id="749" name="Rectangle 748">
                <a:extLst>
                  <a:ext uri="{FF2B5EF4-FFF2-40B4-BE49-F238E27FC236}">
                    <a16:creationId xmlns:a16="http://schemas.microsoft.com/office/drawing/2014/main" id="{FB0D28AF-FDB6-4691-8242-A82BACAD517C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0" name="Rectangle 749">
                <a:extLst>
                  <a:ext uri="{FF2B5EF4-FFF2-40B4-BE49-F238E27FC236}">
                    <a16:creationId xmlns:a16="http://schemas.microsoft.com/office/drawing/2014/main" id="{1B788B56-931F-44A9-A766-A3199866DADE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" name="Rectangle 750">
                <a:extLst>
                  <a:ext uri="{FF2B5EF4-FFF2-40B4-BE49-F238E27FC236}">
                    <a16:creationId xmlns:a16="http://schemas.microsoft.com/office/drawing/2014/main" id="{EB114B58-0F02-477A-9C91-9F38FC6AB6BA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" name="Rectangle 751">
                <a:extLst>
                  <a:ext uri="{FF2B5EF4-FFF2-40B4-BE49-F238E27FC236}">
                    <a16:creationId xmlns:a16="http://schemas.microsoft.com/office/drawing/2014/main" id="{B50E9783-6ADF-428D-9750-44B33A7B407C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" name="Rectangle 752">
                <a:extLst>
                  <a:ext uri="{FF2B5EF4-FFF2-40B4-BE49-F238E27FC236}">
                    <a16:creationId xmlns:a16="http://schemas.microsoft.com/office/drawing/2014/main" id="{C836FF44-3F66-4712-81ED-9ABCD36D018F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" name="Rectangle 753">
                <a:extLst>
                  <a:ext uri="{FF2B5EF4-FFF2-40B4-BE49-F238E27FC236}">
                    <a16:creationId xmlns:a16="http://schemas.microsoft.com/office/drawing/2014/main" id="{877B3AAD-8704-4A21-A712-6DC154009AEA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" name="Rectangle 754">
                <a:extLst>
                  <a:ext uri="{FF2B5EF4-FFF2-40B4-BE49-F238E27FC236}">
                    <a16:creationId xmlns:a16="http://schemas.microsoft.com/office/drawing/2014/main" id="{4827FE10-D171-44D9-9D29-FF4BF53F262E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" name="Rectangle 755">
                <a:extLst>
                  <a:ext uri="{FF2B5EF4-FFF2-40B4-BE49-F238E27FC236}">
                    <a16:creationId xmlns:a16="http://schemas.microsoft.com/office/drawing/2014/main" id="{0A914A1A-6F76-411A-8C91-B922469D30DC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" name="Rectangle 756">
                <a:extLst>
                  <a:ext uri="{FF2B5EF4-FFF2-40B4-BE49-F238E27FC236}">
                    <a16:creationId xmlns:a16="http://schemas.microsoft.com/office/drawing/2014/main" id="{62F6A3B4-BE4A-4B3E-AE55-6A5126CB9D02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" name="Rectangle 757">
                <a:extLst>
                  <a:ext uri="{FF2B5EF4-FFF2-40B4-BE49-F238E27FC236}">
                    <a16:creationId xmlns:a16="http://schemas.microsoft.com/office/drawing/2014/main" id="{0BCB6F3A-9C0B-4836-AB4D-48776DE854BE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9" name="Rectangle 758">
                <a:extLst>
                  <a:ext uri="{FF2B5EF4-FFF2-40B4-BE49-F238E27FC236}">
                    <a16:creationId xmlns:a16="http://schemas.microsoft.com/office/drawing/2014/main" id="{87F40D27-EFFA-44DA-8024-46A094675E33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" name="Rectangle 759">
                <a:extLst>
                  <a:ext uri="{FF2B5EF4-FFF2-40B4-BE49-F238E27FC236}">
                    <a16:creationId xmlns:a16="http://schemas.microsoft.com/office/drawing/2014/main" id="{E96CDC52-B483-440B-8B32-EB528BC2AF82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" name="Rectangle 760">
                <a:extLst>
                  <a:ext uri="{FF2B5EF4-FFF2-40B4-BE49-F238E27FC236}">
                    <a16:creationId xmlns:a16="http://schemas.microsoft.com/office/drawing/2014/main" id="{D10ED58A-634A-4632-9475-A0ED2F274A51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" name="Rectangle 761">
                <a:extLst>
                  <a:ext uri="{FF2B5EF4-FFF2-40B4-BE49-F238E27FC236}">
                    <a16:creationId xmlns:a16="http://schemas.microsoft.com/office/drawing/2014/main" id="{482B8E95-DF15-4768-A016-8842D95CB0C9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" name="Rectangle 762">
                <a:extLst>
                  <a:ext uri="{FF2B5EF4-FFF2-40B4-BE49-F238E27FC236}">
                    <a16:creationId xmlns:a16="http://schemas.microsoft.com/office/drawing/2014/main" id="{A6F321DA-3A5B-45CD-A456-FF4D31CF5CF9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69" name="Group 668">
              <a:extLst>
                <a:ext uri="{FF2B5EF4-FFF2-40B4-BE49-F238E27FC236}">
                  <a16:creationId xmlns:a16="http://schemas.microsoft.com/office/drawing/2014/main" id="{6D29595B-D9F7-43B1-9EA3-4D5C376F9594}"/>
                </a:ext>
              </a:extLst>
            </p:cNvPr>
            <p:cNvGrpSpPr/>
            <p:nvPr/>
          </p:nvGrpSpPr>
          <p:grpSpPr>
            <a:xfrm>
              <a:off x="6451600" y="1625600"/>
              <a:ext cx="133350" cy="1533525"/>
              <a:chOff x="5946775" y="1625600"/>
              <a:chExt cx="133350" cy="1533525"/>
            </a:xfrm>
          </p:grpSpPr>
          <p:sp>
            <p:nvSpPr>
              <p:cNvPr id="734" name="Rectangle 733">
                <a:extLst>
                  <a:ext uri="{FF2B5EF4-FFF2-40B4-BE49-F238E27FC236}">
                    <a16:creationId xmlns:a16="http://schemas.microsoft.com/office/drawing/2014/main" id="{23CC1C58-D39E-40F5-A808-01FD2F535D53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" name="Rectangle 734">
                <a:extLst>
                  <a:ext uri="{FF2B5EF4-FFF2-40B4-BE49-F238E27FC236}">
                    <a16:creationId xmlns:a16="http://schemas.microsoft.com/office/drawing/2014/main" id="{367E90D3-8DEA-4CFF-B845-7D687C134B28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" name="Rectangle 735">
                <a:extLst>
                  <a:ext uri="{FF2B5EF4-FFF2-40B4-BE49-F238E27FC236}">
                    <a16:creationId xmlns:a16="http://schemas.microsoft.com/office/drawing/2014/main" id="{67FA5365-0309-4719-857E-3A72A059959F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" name="Rectangle 736">
                <a:extLst>
                  <a:ext uri="{FF2B5EF4-FFF2-40B4-BE49-F238E27FC236}">
                    <a16:creationId xmlns:a16="http://schemas.microsoft.com/office/drawing/2014/main" id="{4FF582F3-C265-4D2C-BD80-7E35656D148D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" name="Rectangle 737">
                <a:extLst>
                  <a:ext uri="{FF2B5EF4-FFF2-40B4-BE49-F238E27FC236}">
                    <a16:creationId xmlns:a16="http://schemas.microsoft.com/office/drawing/2014/main" id="{375907D5-9682-4402-A7D0-F2E688EAA30B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" name="Rectangle 738">
                <a:extLst>
                  <a:ext uri="{FF2B5EF4-FFF2-40B4-BE49-F238E27FC236}">
                    <a16:creationId xmlns:a16="http://schemas.microsoft.com/office/drawing/2014/main" id="{65EB4217-A8BC-4A54-A6D5-B94896945204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" name="Rectangle 739">
                <a:extLst>
                  <a:ext uri="{FF2B5EF4-FFF2-40B4-BE49-F238E27FC236}">
                    <a16:creationId xmlns:a16="http://schemas.microsoft.com/office/drawing/2014/main" id="{2659AC62-AA2B-4525-91D7-23AD8AB2F37B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" name="Rectangle 740">
                <a:extLst>
                  <a:ext uri="{FF2B5EF4-FFF2-40B4-BE49-F238E27FC236}">
                    <a16:creationId xmlns:a16="http://schemas.microsoft.com/office/drawing/2014/main" id="{D53C2C62-9E04-4645-86D8-14FE0A29D836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" name="Rectangle 741">
                <a:extLst>
                  <a:ext uri="{FF2B5EF4-FFF2-40B4-BE49-F238E27FC236}">
                    <a16:creationId xmlns:a16="http://schemas.microsoft.com/office/drawing/2014/main" id="{C9D0EA36-5E2F-43DB-8BEC-62FF17D83FB3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" name="Rectangle 742">
                <a:extLst>
                  <a:ext uri="{FF2B5EF4-FFF2-40B4-BE49-F238E27FC236}">
                    <a16:creationId xmlns:a16="http://schemas.microsoft.com/office/drawing/2014/main" id="{BB8114D0-5B20-4B81-BB60-EF7129CA87DF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4" name="Rectangle 743">
                <a:extLst>
                  <a:ext uri="{FF2B5EF4-FFF2-40B4-BE49-F238E27FC236}">
                    <a16:creationId xmlns:a16="http://schemas.microsoft.com/office/drawing/2014/main" id="{AD84BF59-1B93-40F0-9DF9-6F0BB2E0958D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" name="Rectangle 744">
                <a:extLst>
                  <a:ext uri="{FF2B5EF4-FFF2-40B4-BE49-F238E27FC236}">
                    <a16:creationId xmlns:a16="http://schemas.microsoft.com/office/drawing/2014/main" id="{B6AC84D4-5A22-4779-A085-5B7292B4790E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" name="Rectangle 745">
                <a:extLst>
                  <a:ext uri="{FF2B5EF4-FFF2-40B4-BE49-F238E27FC236}">
                    <a16:creationId xmlns:a16="http://schemas.microsoft.com/office/drawing/2014/main" id="{A8B895B2-DE83-4BCD-AA3D-3A3DA2ADD083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" name="Rectangle 746">
                <a:extLst>
                  <a:ext uri="{FF2B5EF4-FFF2-40B4-BE49-F238E27FC236}">
                    <a16:creationId xmlns:a16="http://schemas.microsoft.com/office/drawing/2014/main" id="{88A33BA1-18D5-4F92-9544-ABE3D4A5F668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" name="Rectangle 747">
                <a:extLst>
                  <a:ext uri="{FF2B5EF4-FFF2-40B4-BE49-F238E27FC236}">
                    <a16:creationId xmlns:a16="http://schemas.microsoft.com/office/drawing/2014/main" id="{907C994E-AC4E-44D7-8C4A-E2A12F464BF8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70" name="Group 669">
              <a:extLst>
                <a:ext uri="{FF2B5EF4-FFF2-40B4-BE49-F238E27FC236}">
                  <a16:creationId xmlns:a16="http://schemas.microsoft.com/office/drawing/2014/main" id="{E2833D4B-C6A2-40F8-8AF0-CEA2BE317D61}"/>
                </a:ext>
              </a:extLst>
            </p:cNvPr>
            <p:cNvGrpSpPr/>
            <p:nvPr/>
          </p:nvGrpSpPr>
          <p:grpSpPr>
            <a:xfrm>
              <a:off x="6623050" y="1625600"/>
              <a:ext cx="133350" cy="1533525"/>
              <a:chOff x="5946775" y="1625600"/>
              <a:chExt cx="133350" cy="1533525"/>
            </a:xfrm>
          </p:grpSpPr>
          <p:sp>
            <p:nvSpPr>
              <p:cNvPr id="719" name="Rectangle 718">
                <a:extLst>
                  <a:ext uri="{FF2B5EF4-FFF2-40B4-BE49-F238E27FC236}">
                    <a16:creationId xmlns:a16="http://schemas.microsoft.com/office/drawing/2014/main" id="{97BFA71F-4B0B-4285-92A1-069661C74285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" name="Rectangle 719">
                <a:extLst>
                  <a:ext uri="{FF2B5EF4-FFF2-40B4-BE49-F238E27FC236}">
                    <a16:creationId xmlns:a16="http://schemas.microsoft.com/office/drawing/2014/main" id="{2789DAD6-2387-472A-8DFC-E3FF34F9E7B9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" name="Rectangle 720">
                <a:extLst>
                  <a:ext uri="{FF2B5EF4-FFF2-40B4-BE49-F238E27FC236}">
                    <a16:creationId xmlns:a16="http://schemas.microsoft.com/office/drawing/2014/main" id="{ABB4A4FA-E060-4821-B74C-8B43A92D14FF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" name="Rectangle 721">
                <a:extLst>
                  <a:ext uri="{FF2B5EF4-FFF2-40B4-BE49-F238E27FC236}">
                    <a16:creationId xmlns:a16="http://schemas.microsoft.com/office/drawing/2014/main" id="{1FD52119-AB85-4278-A2D6-73153D0BB36D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" name="Rectangle 722">
                <a:extLst>
                  <a:ext uri="{FF2B5EF4-FFF2-40B4-BE49-F238E27FC236}">
                    <a16:creationId xmlns:a16="http://schemas.microsoft.com/office/drawing/2014/main" id="{32AB9637-4250-47E6-877D-067EEC9BA51D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4" name="Rectangle 723">
                <a:extLst>
                  <a:ext uri="{FF2B5EF4-FFF2-40B4-BE49-F238E27FC236}">
                    <a16:creationId xmlns:a16="http://schemas.microsoft.com/office/drawing/2014/main" id="{55098B3B-EC19-4D12-A036-05400E96E4BA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" name="Rectangle 724">
                <a:extLst>
                  <a:ext uri="{FF2B5EF4-FFF2-40B4-BE49-F238E27FC236}">
                    <a16:creationId xmlns:a16="http://schemas.microsoft.com/office/drawing/2014/main" id="{2E259FA1-C82D-466A-B1B7-552CBC7203E4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" name="Rectangle 725">
                <a:extLst>
                  <a:ext uri="{FF2B5EF4-FFF2-40B4-BE49-F238E27FC236}">
                    <a16:creationId xmlns:a16="http://schemas.microsoft.com/office/drawing/2014/main" id="{0FF21D2F-C841-4ADD-A115-183F4237A515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" name="Rectangle 726">
                <a:extLst>
                  <a:ext uri="{FF2B5EF4-FFF2-40B4-BE49-F238E27FC236}">
                    <a16:creationId xmlns:a16="http://schemas.microsoft.com/office/drawing/2014/main" id="{BD56FE78-B058-4E22-8F1D-C78E2FBC2967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" name="Rectangle 727">
                <a:extLst>
                  <a:ext uri="{FF2B5EF4-FFF2-40B4-BE49-F238E27FC236}">
                    <a16:creationId xmlns:a16="http://schemas.microsoft.com/office/drawing/2014/main" id="{8B455CD5-1D35-46BD-B3A4-902EAEF8C7BA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9" name="Rectangle 728">
                <a:extLst>
                  <a:ext uri="{FF2B5EF4-FFF2-40B4-BE49-F238E27FC236}">
                    <a16:creationId xmlns:a16="http://schemas.microsoft.com/office/drawing/2014/main" id="{6458704E-EFF9-49C8-BC03-432407913EB1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" name="Rectangle 729">
                <a:extLst>
                  <a:ext uri="{FF2B5EF4-FFF2-40B4-BE49-F238E27FC236}">
                    <a16:creationId xmlns:a16="http://schemas.microsoft.com/office/drawing/2014/main" id="{F5B8F61B-801F-4B2A-9E2D-99908361E1FD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" name="Rectangle 730">
                <a:extLst>
                  <a:ext uri="{FF2B5EF4-FFF2-40B4-BE49-F238E27FC236}">
                    <a16:creationId xmlns:a16="http://schemas.microsoft.com/office/drawing/2014/main" id="{43D72222-A538-4A1F-AE68-32B127E6B5BE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" name="Rectangle 731">
                <a:extLst>
                  <a:ext uri="{FF2B5EF4-FFF2-40B4-BE49-F238E27FC236}">
                    <a16:creationId xmlns:a16="http://schemas.microsoft.com/office/drawing/2014/main" id="{47264455-4C84-486E-B6DA-03C14A6AE049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" name="Rectangle 732">
                <a:extLst>
                  <a:ext uri="{FF2B5EF4-FFF2-40B4-BE49-F238E27FC236}">
                    <a16:creationId xmlns:a16="http://schemas.microsoft.com/office/drawing/2014/main" id="{E0D40271-7EBF-46A6-8E27-FEC2FAF7CD50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71" name="Group 670">
              <a:extLst>
                <a:ext uri="{FF2B5EF4-FFF2-40B4-BE49-F238E27FC236}">
                  <a16:creationId xmlns:a16="http://schemas.microsoft.com/office/drawing/2014/main" id="{BA93C9D8-7A42-4ADC-AF43-FDDF69457739}"/>
                </a:ext>
              </a:extLst>
            </p:cNvPr>
            <p:cNvGrpSpPr/>
            <p:nvPr/>
          </p:nvGrpSpPr>
          <p:grpSpPr>
            <a:xfrm>
              <a:off x="6791325" y="1625600"/>
              <a:ext cx="133350" cy="1533525"/>
              <a:chOff x="5946775" y="1625600"/>
              <a:chExt cx="133350" cy="1533525"/>
            </a:xfrm>
          </p:grpSpPr>
          <p:sp>
            <p:nvSpPr>
              <p:cNvPr id="704" name="Rectangle 703">
                <a:extLst>
                  <a:ext uri="{FF2B5EF4-FFF2-40B4-BE49-F238E27FC236}">
                    <a16:creationId xmlns:a16="http://schemas.microsoft.com/office/drawing/2014/main" id="{0C4710AE-1E22-491F-94C3-D94685B6BA9A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" name="Rectangle 704">
                <a:extLst>
                  <a:ext uri="{FF2B5EF4-FFF2-40B4-BE49-F238E27FC236}">
                    <a16:creationId xmlns:a16="http://schemas.microsoft.com/office/drawing/2014/main" id="{9E03A252-8DD2-4C58-B309-DF865057008E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" name="Rectangle 705">
                <a:extLst>
                  <a:ext uri="{FF2B5EF4-FFF2-40B4-BE49-F238E27FC236}">
                    <a16:creationId xmlns:a16="http://schemas.microsoft.com/office/drawing/2014/main" id="{A4811C27-72FE-4C54-A760-7DAFBE573B89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" name="Rectangle 706">
                <a:extLst>
                  <a:ext uri="{FF2B5EF4-FFF2-40B4-BE49-F238E27FC236}">
                    <a16:creationId xmlns:a16="http://schemas.microsoft.com/office/drawing/2014/main" id="{E6F55AAF-3F9B-4966-B7C7-C33BB4195FD4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" name="Rectangle 707">
                <a:extLst>
                  <a:ext uri="{FF2B5EF4-FFF2-40B4-BE49-F238E27FC236}">
                    <a16:creationId xmlns:a16="http://schemas.microsoft.com/office/drawing/2014/main" id="{D4B64752-556F-430F-AD11-3C49A5031D70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" name="Rectangle 708">
                <a:extLst>
                  <a:ext uri="{FF2B5EF4-FFF2-40B4-BE49-F238E27FC236}">
                    <a16:creationId xmlns:a16="http://schemas.microsoft.com/office/drawing/2014/main" id="{3913C26C-F972-497A-A262-0A46B1B304C4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" name="Rectangle 709">
                <a:extLst>
                  <a:ext uri="{FF2B5EF4-FFF2-40B4-BE49-F238E27FC236}">
                    <a16:creationId xmlns:a16="http://schemas.microsoft.com/office/drawing/2014/main" id="{ECCE96C7-131B-4755-8C8B-73CDE1784E77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" name="Rectangle 710">
                <a:extLst>
                  <a:ext uri="{FF2B5EF4-FFF2-40B4-BE49-F238E27FC236}">
                    <a16:creationId xmlns:a16="http://schemas.microsoft.com/office/drawing/2014/main" id="{CF79F74E-3042-48AE-98B5-70C51B3851E6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" name="Rectangle 711">
                <a:extLst>
                  <a:ext uri="{FF2B5EF4-FFF2-40B4-BE49-F238E27FC236}">
                    <a16:creationId xmlns:a16="http://schemas.microsoft.com/office/drawing/2014/main" id="{64934651-0764-4FC5-AF57-23085D58BDCF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" name="Rectangle 712">
                <a:extLst>
                  <a:ext uri="{FF2B5EF4-FFF2-40B4-BE49-F238E27FC236}">
                    <a16:creationId xmlns:a16="http://schemas.microsoft.com/office/drawing/2014/main" id="{623AA6F8-BC8C-4EC6-82D2-A3D7F233C9DB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4" name="Rectangle 713">
                <a:extLst>
                  <a:ext uri="{FF2B5EF4-FFF2-40B4-BE49-F238E27FC236}">
                    <a16:creationId xmlns:a16="http://schemas.microsoft.com/office/drawing/2014/main" id="{A01227BB-0C62-46AA-A9BB-2D701922A325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" name="Rectangle 714">
                <a:extLst>
                  <a:ext uri="{FF2B5EF4-FFF2-40B4-BE49-F238E27FC236}">
                    <a16:creationId xmlns:a16="http://schemas.microsoft.com/office/drawing/2014/main" id="{B293C72C-81D8-47DF-9B24-8726717EFF00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" name="Rectangle 715">
                <a:extLst>
                  <a:ext uri="{FF2B5EF4-FFF2-40B4-BE49-F238E27FC236}">
                    <a16:creationId xmlns:a16="http://schemas.microsoft.com/office/drawing/2014/main" id="{589C20E3-9F27-4ADF-904C-41C70622ED6E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" name="Rectangle 716">
                <a:extLst>
                  <a:ext uri="{FF2B5EF4-FFF2-40B4-BE49-F238E27FC236}">
                    <a16:creationId xmlns:a16="http://schemas.microsoft.com/office/drawing/2014/main" id="{0BF8E0FD-10A1-497E-B81D-79BF51FB6574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" name="Rectangle 717">
                <a:extLst>
                  <a:ext uri="{FF2B5EF4-FFF2-40B4-BE49-F238E27FC236}">
                    <a16:creationId xmlns:a16="http://schemas.microsoft.com/office/drawing/2014/main" id="{0872CE06-F9DE-4013-8B47-9FB0336D2704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72" name="Group 671">
              <a:extLst>
                <a:ext uri="{FF2B5EF4-FFF2-40B4-BE49-F238E27FC236}">
                  <a16:creationId xmlns:a16="http://schemas.microsoft.com/office/drawing/2014/main" id="{5410CA29-CC9F-4AC0-9564-7E7BB0BE7D01}"/>
                </a:ext>
              </a:extLst>
            </p:cNvPr>
            <p:cNvGrpSpPr/>
            <p:nvPr/>
          </p:nvGrpSpPr>
          <p:grpSpPr>
            <a:xfrm>
              <a:off x="6959600" y="1625600"/>
              <a:ext cx="133350" cy="1533525"/>
              <a:chOff x="5946775" y="1625600"/>
              <a:chExt cx="133350" cy="1533525"/>
            </a:xfrm>
          </p:grpSpPr>
          <p:sp>
            <p:nvSpPr>
              <p:cNvPr id="689" name="Rectangle 688">
                <a:extLst>
                  <a:ext uri="{FF2B5EF4-FFF2-40B4-BE49-F238E27FC236}">
                    <a16:creationId xmlns:a16="http://schemas.microsoft.com/office/drawing/2014/main" id="{BCAFD6DA-1DA3-43CC-A55F-AC16683997F4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" name="Rectangle 689">
                <a:extLst>
                  <a:ext uri="{FF2B5EF4-FFF2-40B4-BE49-F238E27FC236}">
                    <a16:creationId xmlns:a16="http://schemas.microsoft.com/office/drawing/2014/main" id="{46E545F3-AD1E-4625-B004-11187B667DC7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" name="Rectangle 690">
                <a:extLst>
                  <a:ext uri="{FF2B5EF4-FFF2-40B4-BE49-F238E27FC236}">
                    <a16:creationId xmlns:a16="http://schemas.microsoft.com/office/drawing/2014/main" id="{CCB7255A-A859-4896-A2B1-356B9E3BA698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" name="Rectangle 691">
                <a:extLst>
                  <a:ext uri="{FF2B5EF4-FFF2-40B4-BE49-F238E27FC236}">
                    <a16:creationId xmlns:a16="http://schemas.microsoft.com/office/drawing/2014/main" id="{ECD8FEDC-9872-4973-9B13-87C519267CA5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" name="Rectangle 692">
                <a:extLst>
                  <a:ext uri="{FF2B5EF4-FFF2-40B4-BE49-F238E27FC236}">
                    <a16:creationId xmlns:a16="http://schemas.microsoft.com/office/drawing/2014/main" id="{EA47CAB8-780F-464E-8A43-373B55D569CD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" name="Rectangle 693">
                <a:extLst>
                  <a:ext uri="{FF2B5EF4-FFF2-40B4-BE49-F238E27FC236}">
                    <a16:creationId xmlns:a16="http://schemas.microsoft.com/office/drawing/2014/main" id="{DB62F88D-9D7B-45B2-A35E-5DC3FC2E6B43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" name="Rectangle 694">
                <a:extLst>
                  <a:ext uri="{FF2B5EF4-FFF2-40B4-BE49-F238E27FC236}">
                    <a16:creationId xmlns:a16="http://schemas.microsoft.com/office/drawing/2014/main" id="{55A0E76D-D4D8-416C-8E47-4C501BB3824B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" name="Rectangle 695">
                <a:extLst>
                  <a:ext uri="{FF2B5EF4-FFF2-40B4-BE49-F238E27FC236}">
                    <a16:creationId xmlns:a16="http://schemas.microsoft.com/office/drawing/2014/main" id="{D9E5FA04-5757-4F5E-98A8-92A057C941B8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" name="Rectangle 696">
                <a:extLst>
                  <a:ext uri="{FF2B5EF4-FFF2-40B4-BE49-F238E27FC236}">
                    <a16:creationId xmlns:a16="http://schemas.microsoft.com/office/drawing/2014/main" id="{DA54EA6D-8483-4D73-BC62-EE0BBC9AC201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8" name="Rectangle 697">
                <a:extLst>
                  <a:ext uri="{FF2B5EF4-FFF2-40B4-BE49-F238E27FC236}">
                    <a16:creationId xmlns:a16="http://schemas.microsoft.com/office/drawing/2014/main" id="{37D13463-2797-488B-8D10-CA11C41196D3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9" name="Rectangle 698">
                <a:extLst>
                  <a:ext uri="{FF2B5EF4-FFF2-40B4-BE49-F238E27FC236}">
                    <a16:creationId xmlns:a16="http://schemas.microsoft.com/office/drawing/2014/main" id="{3A9E1039-72A9-4275-9A0E-AF4CD3688E1C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" name="Rectangle 699">
                <a:extLst>
                  <a:ext uri="{FF2B5EF4-FFF2-40B4-BE49-F238E27FC236}">
                    <a16:creationId xmlns:a16="http://schemas.microsoft.com/office/drawing/2014/main" id="{03D71FA4-5CFA-450E-902C-11391C646B68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" name="Rectangle 700">
                <a:extLst>
                  <a:ext uri="{FF2B5EF4-FFF2-40B4-BE49-F238E27FC236}">
                    <a16:creationId xmlns:a16="http://schemas.microsoft.com/office/drawing/2014/main" id="{A11DF1A9-930B-479D-90B5-13F4F854536C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" name="Rectangle 701">
                <a:extLst>
                  <a:ext uri="{FF2B5EF4-FFF2-40B4-BE49-F238E27FC236}">
                    <a16:creationId xmlns:a16="http://schemas.microsoft.com/office/drawing/2014/main" id="{97343469-A097-40DC-B061-7C164A18DB9E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" name="Rectangle 702">
                <a:extLst>
                  <a:ext uri="{FF2B5EF4-FFF2-40B4-BE49-F238E27FC236}">
                    <a16:creationId xmlns:a16="http://schemas.microsoft.com/office/drawing/2014/main" id="{A15C9D71-E64C-4ACC-A3EB-DA4721ED369D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73" name="Group 672">
              <a:extLst>
                <a:ext uri="{FF2B5EF4-FFF2-40B4-BE49-F238E27FC236}">
                  <a16:creationId xmlns:a16="http://schemas.microsoft.com/office/drawing/2014/main" id="{3567125C-FE8B-4590-A493-05A3B0F0B1A4}"/>
                </a:ext>
              </a:extLst>
            </p:cNvPr>
            <p:cNvGrpSpPr/>
            <p:nvPr/>
          </p:nvGrpSpPr>
          <p:grpSpPr>
            <a:xfrm>
              <a:off x="7127875" y="1625600"/>
              <a:ext cx="133350" cy="1533525"/>
              <a:chOff x="5946775" y="1625600"/>
              <a:chExt cx="133350" cy="1533525"/>
            </a:xfrm>
          </p:grpSpPr>
          <p:sp>
            <p:nvSpPr>
              <p:cNvPr id="674" name="Rectangle 673">
                <a:extLst>
                  <a:ext uri="{FF2B5EF4-FFF2-40B4-BE49-F238E27FC236}">
                    <a16:creationId xmlns:a16="http://schemas.microsoft.com/office/drawing/2014/main" id="{FD492DB6-FDE7-4865-8A0E-E15D583B5C5B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" name="Rectangle 674">
                <a:extLst>
                  <a:ext uri="{FF2B5EF4-FFF2-40B4-BE49-F238E27FC236}">
                    <a16:creationId xmlns:a16="http://schemas.microsoft.com/office/drawing/2014/main" id="{C5157637-30B7-44E0-80D5-F9DB757648BA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" name="Rectangle 675">
                <a:extLst>
                  <a:ext uri="{FF2B5EF4-FFF2-40B4-BE49-F238E27FC236}">
                    <a16:creationId xmlns:a16="http://schemas.microsoft.com/office/drawing/2014/main" id="{56472EC0-4037-4A29-B513-7DCA64AC2A83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" name="Rectangle 676">
                <a:extLst>
                  <a:ext uri="{FF2B5EF4-FFF2-40B4-BE49-F238E27FC236}">
                    <a16:creationId xmlns:a16="http://schemas.microsoft.com/office/drawing/2014/main" id="{101CAA83-BD16-407C-BEAC-098B895719AD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" name="Rectangle 677">
                <a:extLst>
                  <a:ext uri="{FF2B5EF4-FFF2-40B4-BE49-F238E27FC236}">
                    <a16:creationId xmlns:a16="http://schemas.microsoft.com/office/drawing/2014/main" id="{0E963DE5-8C26-4C84-9CA9-EC1084B6EE40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" name="Rectangle 678">
                <a:extLst>
                  <a:ext uri="{FF2B5EF4-FFF2-40B4-BE49-F238E27FC236}">
                    <a16:creationId xmlns:a16="http://schemas.microsoft.com/office/drawing/2014/main" id="{62446168-C07B-41FF-8453-A98698899B27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" name="Rectangle 679">
                <a:extLst>
                  <a:ext uri="{FF2B5EF4-FFF2-40B4-BE49-F238E27FC236}">
                    <a16:creationId xmlns:a16="http://schemas.microsoft.com/office/drawing/2014/main" id="{EBFD316E-B02F-43AC-B253-B031C3FD0DD2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" name="Rectangle 680">
                <a:extLst>
                  <a:ext uri="{FF2B5EF4-FFF2-40B4-BE49-F238E27FC236}">
                    <a16:creationId xmlns:a16="http://schemas.microsoft.com/office/drawing/2014/main" id="{0A350B35-78D4-43D5-B0A1-39F28DFF048A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" name="Rectangle 681">
                <a:extLst>
                  <a:ext uri="{FF2B5EF4-FFF2-40B4-BE49-F238E27FC236}">
                    <a16:creationId xmlns:a16="http://schemas.microsoft.com/office/drawing/2014/main" id="{AD414DEA-369E-46F5-BC95-F253EA8997EA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" name="Rectangle 682">
                <a:extLst>
                  <a:ext uri="{FF2B5EF4-FFF2-40B4-BE49-F238E27FC236}">
                    <a16:creationId xmlns:a16="http://schemas.microsoft.com/office/drawing/2014/main" id="{BF0E06F0-F38F-463E-A5E1-BBDCCCA7FE88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4" name="Rectangle 683">
                <a:extLst>
                  <a:ext uri="{FF2B5EF4-FFF2-40B4-BE49-F238E27FC236}">
                    <a16:creationId xmlns:a16="http://schemas.microsoft.com/office/drawing/2014/main" id="{4E3587FD-1E00-4F97-9327-7B5F6D0B5520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" name="Rectangle 684">
                <a:extLst>
                  <a:ext uri="{FF2B5EF4-FFF2-40B4-BE49-F238E27FC236}">
                    <a16:creationId xmlns:a16="http://schemas.microsoft.com/office/drawing/2014/main" id="{0E6224B8-8B2E-4DF3-98C1-0EC141FBE90C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" name="Rectangle 685">
                <a:extLst>
                  <a:ext uri="{FF2B5EF4-FFF2-40B4-BE49-F238E27FC236}">
                    <a16:creationId xmlns:a16="http://schemas.microsoft.com/office/drawing/2014/main" id="{70720226-248D-4A89-84C4-C28AABBC282B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" name="Rectangle 686">
                <a:extLst>
                  <a:ext uri="{FF2B5EF4-FFF2-40B4-BE49-F238E27FC236}">
                    <a16:creationId xmlns:a16="http://schemas.microsoft.com/office/drawing/2014/main" id="{2EFE9871-8FFD-4B63-B664-AC8EC1A44D65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" name="Rectangle 687">
                <a:extLst>
                  <a:ext uri="{FF2B5EF4-FFF2-40B4-BE49-F238E27FC236}">
                    <a16:creationId xmlns:a16="http://schemas.microsoft.com/office/drawing/2014/main" id="{5EC05AC5-ABAD-4B83-9716-39505AD218F2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</p:grpSp>
      <p:sp>
        <p:nvSpPr>
          <p:cNvPr id="794" name="Up-Down Arrow 329">
            <a:extLst>
              <a:ext uri="{FF2B5EF4-FFF2-40B4-BE49-F238E27FC236}">
                <a16:creationId xmlns:a16="http://schemas.microsoft.com/office/drawing/2014/main" id="{83381BB1-8AF1-42C5-8BA6-4172D64878DF}"/>
              </a:ext>
            </a:extLst>
          </p:cNvPr>
          <p:cNvSpPr/>
          <p:nvPr/>
        </p:nvSpPr>
        <p:spPr>
          <a:xfrm>
            <a:off x="6533018" y="2981411"/>
            <a:ext cx="160904" cy="134938"/>
          </a:xfrm>
          <a:prstGeom prst="upDownArrow">
            <a:avLst>
              <a:gd name="adj1" fmla="val 64334"/>
              <a:gd name="adj2" fmla="val 24842"/>
            </a:avLst>
          </a:prstGeom>
          <a:solidFill>
            <a:srgbClr val="FFC000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 w="12700" h="127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>
              <a:solidFill>
                <a:srgbClr val="FFFFFF"/>
              </a:solidFill>
              <a:latin typeface="Trebuchet MS"/>
            </a:endParaRPr>
          </a:p>
        </p:txBody>
      </p:sp>
      <p:cxnSp>
        <p:nvCxnSpPr>
          <p:cNvPr id="795" name="Straight Connector 794">
            <a:extLst>
              <a:ext uri="{FF2B5EF4-FFF2-40B4-BE49-F238E27FC236}">
                <a16:creationId xmlns:a16="http://schemas.microsoft.com/office/drawing/2014/main" id="{B4491C06-EA72-4EC2-9D1C-A69C9F148A38}"/>
              </a:ext>
            </a:extLst>
          </p:cNvPr>
          <p:cNvCxnSpPr>
            <a:cxnSpLocks/>
          </p:cNvCxnSpPr>
          <p:nvPr/>
        </p:nvCxnSpPr>
        <p:spPr>
          <a:xfrm>
            <a:off x="6628748" y="4405065"/>
            <a:ext cx="316923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6" name="Straight Arrow Connector 795">
            <a:extLst>
              <a:ext uri="{FF2B5EF4-FFF2-40B4-BE49-F238E27FC236}">
                <a16:creationId xmlns:a16="http://schemas.microsoft.com/office/drawing/2014/main" id="{AC7D93E9-8FC8-433E-99D4-A3E3119484AE}"/>
              </a:ext>
            </a:extLst>
          </p:cNvPr>
          <p:cNvCxnSpPr>
            <a:cxnSpLocks/>
          </p:cNvCxnSpPr>
          <p:nvPr/>
        </p:nvCxnSpPr>
        <p:spPr>
          <a:xfrm flipV="1">
            <a:off x="8278712" y="4171473"/>
            <a:ext cx="0" cy="2526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7" name="Straight Arrow Connector 796">
            <a:extLst>
              <a:ext uri="{FF2B5EF4-FFF2-40B4-BE49-F238E27FC236}">
                <a16:creationId xmlns:a16="http://schemas.microsoft.com/office/drawing/2014/main" id="{2E56FF83-688B-4535-B938-1BC642B85D1D}"/>
              </a:ext>
            </a:extLst>
          </p:cNvPr>
          <p:cNvCxnSpPr/>
          <p:nvPr/>
        </p:nvCxnSpPr>
        <p:spPr>
          <a:xfrm flipV="1">
            <a:off x="6656741" y="3717762"/>
            <a:ext cx="0" cy="68730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8" name="TextBox 797">
            <a:extLst>
              <a:ext uri="{FF2B5EF4-FFF2-40B4-BE49-F238E27FC236}">
                <a16:creationId xmlns:a16="http://schemas.microsoft.com/office/drawing/2014/main" id="{B6A4F243-F01E-4CB3-97B7-DFD355F1E1FF}"/>
              </a:ext>
            </a:extLst>
          </p:cNvPr>
          <p:cNvSpPr txBox="1"/>
          <p:nvPr/>
        </p:nvSpPr>
        <p:spPr>
          <a:xfrm>
            <a:off x="7060707" y="4422862"/>
            <a:ext cx="699230" cy="2585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</a:rPr>
              <a:t>I/O Bus</a:t>
            </a:r>
          </a:p>
        </p:txBody>
      </p:sp>
      <p:sp>
        <p:nvSpPr>
          <p:cNvPr id="799" name="Rounded Rectangle 873">
            <a:extLst>
              <a:ext uri="{FF2B5EF4-FFF2-40B4-BE49-F238E27FC236}">
                <a16:creationId xmlns:a16="http://schemas.microsoft.com/office/drawing/2014/main" id="{A2AB0219-6BC7-4BE1-94C1-679125D1AF03}"/>
              </a:ext>
            </a:extLst>
          </p:cNvPr>
          <p:cNvSpPr/>
          <p:nvPr/>
        </p:nvSpPr>
        <p:spPr>
          <a:xfrm>
            <a:off x="9257137" y="1803448"/>
            <a:ext cx="1119866" cy="1604941"/>
          </a:xfrm>
          <a:prstGeom prst="roundRect">
            <a:avLst>
              <a:gd name="adj" fmla="val 9942"/>
            </a:avLst>
          </a:prstGeom>
          <a:gradFill rotWithShape="1">
            <a:gsLst>
              <a:gs pos="1000">
                <a:srgbClr val="76B900">
                  <a:lumMod val="75000"/>
                </a:srgbClr>
              </a:gs>
              <a:gs pos="86000">
                <a:srgbClr val="76B900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800" name="Up-Down Arrow 874">
            <a:extLst>
              <a:ext uri="{FF2B5EF4-FFF2-40B4-BE49-F238E27FC236}">
                <a16:creationId xmlns:a16="http://schemas.microsoft.com/office/drawing/2014/main" id="{E04E0A68-49B7-463B-934A-BE079BD7B329}"/>
              </a:ext>
            </a:extLst>
          </p:cNvPr>
          <p:cNvSpPr/>
          <p:nvPr/>
        </p:nvSpPr>
        <p:spPr>
          <a:xfrm>
            <a:off x="9404936" y="3487645"/>
            <a:ext cx="771780" cy="178471"/>
          </a:xfrm>
          <a:prstGeom prst="upDownArrow">
            <a:avLst>
              <a:gd name="adj1" fmla="val 64334"/>
              <a:gd name="adj2" fmla="val 24842"/>
            </a:avLst>
          </a:prstGeom>
          <a:solidFill>
            <a:srgbClr val="FFC000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 w="12700" h="127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801" name="Rounded Rectangle 881">
            <a:extLst>
              <a:ext uri="{FF2B5EF4-FFF2-40B4-BE49-F238E27FC236}">
                <a16:creationId xmlns:a16="http://schemas.microsoft.com/office/drawing/2014/main" id="{03CEF959-E1D1-4E2E-9D98-0F60567E23CD}"/>
              </a:ext>
            </a:extLst>
          </p:cNvPr>
          <p:cNvSpPr/>
          <p:nvPr/>
        </p:nvSpPr>
        <p:spPr>
          <a:xfrm>
            <a:off x="9215885" y="3717762"/>
            <a:ext cx="1197868" cy="403746"/>
          </a:xfrm>
          <a:prstGeom prst="roundRect">
            <a:avLst/>
          </a:prstGeom>
          <a:gradFill rotWithShape="1">
            <a:gsLst>
              <a:gs pos="0">
                <a:srgbClr val="FFC000">
                  <a:lumMod val="75000"/>
                </a:srgbClr>
              </a:gs>
              <a:gs pos="80000">
                <a:srgbClr val="FFC000">
                  <a:lumMod val="60000"/>
                  <a:lumOff val="40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050" kern="0" dirty="0">
                <a:solidFill>
                  <a:srgbClr val="FFFFFF"/>
                </a:solidFill>
                <a:latin typeface="Trebuchet MS"/>
              </a:rPr>
              <a:t>High Bandwidth Memory</a:t>
            </a:r>
          </a:p>
        </p:txBody>
      </p:sp>
      <p:sp>
        <p:nvSpPr>
          <p:cNvPr id="802" name="Rounded Rectangle 883">
            <a:extLst>
              <a:ext uri="{FF2B5EF4-FFF2-40B4-BE49-F238E27FC236}">
                <a16:creationId xmlns:a16="http://schemas.microsoft.com/office/drawing/2014/main" id="{0A8CE4F6-62A1-4A4A-B4C0-55F3318EA465}"/>
              </a:ext>
            </a:extLst>
          </p:cNvPr>
          <p:cNvSpPr/>
          <p:nvPr/>
        </p:nvSpPr>
        <p:spPr>
          <a:xfrm>
            <a:off x="9381458" y="3297568"/>
            <a:ext cx="854893" cy="136347"/>
          </a:xfrm>
          <a:prstGeom prst="roundRect">
            <a:avLst/>
          </a:prstGeom>
          <a:gradFill rotWithShape="1">
            <a:gsLst>
              <a:gs pos="40000">
                <a:srgbClr val="FFC000">
                  <a:lumMod val="75000"/>
                </a:srgbClr>
              </a:gs>
              <a:gs pos="100000">
                <a:srgbClr val="FFC000">
                  <a:lumMod val="75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800" kern="0" dirty="0">
                <a:solidFill>
                  <a:srgbClr val="FFFFFF"/>
                </a:solidFill>
                <a:latin typeface="Trebuchet MS"/>
              </a:rPr>
              <a:t>Shared Cache</a:t>
            </a:r>
          </a:p>
        </p:txBody>
      </p: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5936CEB7-243A-440F-B486-AB42F272AFAC}"/>
              </a:ext>
            </a:extLst>
          </p:cNvPr>
          <p:cNvGrpSpPr/>
          <p:nvPr/>
        </p:nvGrpSpPr>
        <p:grpSpPr>
          <a:xfrm>
            <a:off x="9365853" y="3013403"/>
            <a:ext cx="848380" cy="91819"/>
            <a:chOff x="5764698" y="3240790"/>
            <a:chExt cx="1280160" cy="138550"/>
          </a:xfrm>
        </p:grpSpPr>
        <p:sp>
          <p:nvSpPr>
            <p:cNvPr id="804" name="Rectangle 803">
              <a:extLst>
                <a:ext uri="{FF2B5EF4-FFF2-40B4-BE49-F238E27FC236}">
                  <a16:creationId xmlns:a16="http://schemas.microsoft.com/office/drawing/2014/main" id="{B667B599-2F6D-4475-A470-8226B6D3F7BA}"/>
                </a:ext>
              </a:extLst>
            </p:cNvPr>
            <p:cNvSpPr/>
            <p:nvPr/>
          </p:nvSpPr>
          <p:spPr>
            <a:xfrm>
              <a:off x="576469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805" name="Rectangle 804">
              <a:extLst>
                <a:ext uri="{FF2B5EF4-FFF2-40B4-BE49-F238E27FC236}">
                  <a16:creationId xmlns:a16="http://schemas.microsoft.com/office/drawing/2014/main" id="{BACA354C-C49C-40DF-B28E-635AD3D5612B}"/>
                </a:ext>
              </a:extLst>
            </p:cNvPr>
            <p:cNvSpPr/>
            <p:nvPr/>
          </p:nvSpPr>
          <p:spPr>
            <a:xfrm>
              <a:off x="5921504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806" name="Rectangle 805">
              <a:extLst>
                <a:ext uri="{FF2B5EF4-FFF2-40B4-BE49-F238E27FC236}">
                  <a16:creationId xmlns:a16="http://schemas.microsoft.com/office/drawing/2014/main" id="{5E16152B-0CAB-4FAE-B4A1-DBF4ED0B8016}"/>
                </a:ext>
              </a:extLst>
            </p:cNvPr>
            <p:cNvSpPr/>
            <p:nvPr/>
          </p:nvSpPr>
          <p:spPr>
            <a:xfrm>
              <a:off x="6093989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807" name="Rectangle 806">
              <a:extLst>
                <a:ext uri="{FF2B5EF4-FFF2-40B4-BE49-F238E27FC236}">
                  <a16:creationId xmlns:a16="http://schemas.microsoft.com/office/drawing/2014/main" id="{91C68251-6AD9-4933-A1CB-93A5ABA5A668}"/>
                </a:ext>
              </a:extLst>
            </p:cNvPr>
            <p:cNvSpPr/>
            <p:nvPr/>
          </p:nvSpPr>
          <p:spPr>
            <a:xfrm>
              <a:off x="6250796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808" name="Rectangle 807">
              <a:extLst>
                <a:ext uri="{FF2B5EF4-FFF2-40B4-BE49-F238E27FC236}">
                  <a16:creationId xmlns:a16="http://schemas.microsoft.com/office/drawing/2014/main" id="{FBE19E2A-EB02-4D08-861B-BCD9BEF9A81F}"/>
                </a:ext>
              </a:extLst>
            </p:cNvPr>
            <p:cNvSpPr/>
            <p:nvPr/>
          </p:nvSpPr>
          <p:spPr>
            <a:xfrm>
              <a:off x="6423281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809" name="Rectangle 808">
              <a:extLst>
                <a:ext uri="{FF2B5EF4-FFF2-40B4-BE49-F238E27FC236}">
                  <a16:creationId xmlns:a16="http://schemas.microsoft.com/office/drawing/2014/main" id="{9C91B432-81D6-4257-B81C-10EB3079D601}"/>
                </a:ext>
              </a:extLst>
            </p:cNvPr>
            <p:cNvSpPr/>
            <p:nvPr/>
          </p:nvSpPr>
          <p:spPr>
            <a:xfrm>
              <a:off x="6580087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810" name="Rectangle 809">
              <a:extLst>
                <a:ext uri="{FF2B5EF4-FFF2-40B4-BE49-F238E27FC236}">
                  <a16:creationId xmlns:a16="http://schemas.microsoft.com/office/drawing/2014/main" id="{C74D1C6F-CC18-40E4-B2C3-5355C79187AF}"/>
                </a:ext>
              </a:extLst>
            </p:cNvPr>
            <p:cNvSpPr/>
            <p:nvPr/>
          </p:nvSpPr>
          <p:spPr>
            <a:xfrm>
              <a:off x="6752572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811" name="Rectangle 810">
              <a:extLst>
                <a:ext uri="{FF2B5EF4-FFF2-40B4-BE49-F238E27FC236}">
                  <a16:creationId xmlns:a16="http://schemas.microsoft.com/office/drawing/2014/main" id="{CADEF355-2645-45B6-93BA-20E03A7E44E3}"/>
                </a:ext>
              </a:extLst>
            </p:cNvPr>
            <p:cNvSpPr/>
            <p:nvPr/>
          </p:nvSpPr>
          <p:spPr>
            <a:xfrm>
              <a:off x="690937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</p:grpSp>
      <p:grpSp>
        <p:nvGrpSpPr>
          <p:cNvPr id="812" name="Group 811">
            <a:extLst>
              <a:ext uri="{FF2B5EF4-FFF2-40B4-BE49-F238E27FC236}">
                <a16:creationId xmlns:a16="http://schemas.microsoft.com/office/drawing/2014/main" id="{D2BCB6A4-F778-48E1-A037-BD1BF7EBAFD8}"/>
              </a:ext>
            </a:extLst>
          </p:cNvPr>
          <p:cNvGrpSpPr/>
          <p:nvPr/>
        </p:nvGrpSpPr>
        <p:grpSpPr>
          <a:xfrm>
            <a:off x="9267746" y="2995919"/>
            <a:ext cx="978420" cy="112183"/>
            <a:chOff x="5664483" y="3223318"/>
            <a:chExt cx="1476374" cy="169277"/>
          </a:xfrm>
        </p:grpSpPr>
        <p:sp>
          <p:nvSpPr>
            <p:cNvPr id="813" name="TextBox 812">
              <a:extLst>
                <a:ext uri="{FF2B5EF4-FFF2-40B4-BE49-F238E27FC236}">
                  <a16:creationId xmlns:a16="http://schemas.microsoft.com/office/drawing/2014/main" id="{DD13C32C-8E19-4C6C-BDC4-3ED148529F66}"/>
                </a:ext>
              </a:extLst>
            </p:cNvPr>
            <p:cNvSpPr txBox="1"/>
            <p:nvPr/>
          </p:nvSpPr>
          <p:spPr>
            <a:xfrm>
              <a:off x="5664483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814" name="TextBox 813">
              <a:extLst>
                <a:ext uri="{FF2B5EF4-FFF2-40B4-BE49-F238E27FC236}">
                  <a16:creationId xmlns:a16="http://schemas.microsoft.com/office/drawing/2014/main" id="{E5146CBD-4E17-4932-8E84-E63810A1E69D}"/>
                </a:ext>
              </a:extLst>
            </p:cNvPr>
            <p:cNvSpPr txBox="1"/>
            <p:nvPr/>
          </p:nvSpPr>
          <p:spPr>
            <a:xfrm>
              <a:off x="5819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815" name="TextBox 814">
              <a:extLst>
                <a:ext uri="{FF2B5EF4-FFF2-40B4-BE49-F238E27FC236}">
                  <a16:creationId xmlns:a16="http://schemas.microsoft.com/office/drawing/2014/main" id="{A595A3F8-D664-419F-B31E-1AD2D64CA84F}"/>
                </a:ext>
              </a:extLst>
            </p:cNvPr>
            <p:cNvSpPr txBox="1"/>
            <p:nvPr/>
          </p:nvSpPr>
          <p:spPr>
            <a:xfrm>
              <a:off x="599785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816" name="TextBox 815">
              <a:extLst>
                <a:ext uri="{FF2B5EF4-FFF2-40B4-BE49-F238E27FC236}">
                  <a16:creationId xmlns:a16="http://schemas.microsoft.com/office/drawing/2014/main" id="{22ACDB0A-8314-4A5B-8A58-0AB36059D9E0}"/>
                </a:ext>
              </a:extLst>
            </p:cNvPr>
            <p:cNvSpPr txBox="1"/>
            <p:nvPr/>
          </p:nvSpPr>
          <p:spPr>
            <a:xfrm>
              <a:off x="6152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817" name="TextBox 816">
              <a:extLst>
                <a:ext uri="{FF2B5EF4-FFF2-40B4-BE49-F238E27FC236}">
                  <a16:creationId xmlns:a16="http://schemas.microsoft.com/office/drawing/2014/main" id="{2A7DBD68-A7C5-4D1E-8FD2-7F345EA8F680}"/>
                </a:ext>
              </a:extLst>
            </p:cNvPr>
            <p:cNvSpPr txBox="1"/>
            <p:nvPr/>
          </p:nvSpPr>
          <p:spPr>
            <a:xfrm>
              <a:off x="6327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818" name="TextBox 817">
              <a:extLst>
                <a:ext uri="{FF2B5EF4-FFF2-40B4-BE49-F238E27FC236}">
                  <a16:creationId xmlns:a16="http://schemas.microsoft.com/office/drawing/2014/main" id="{382116FA-EB2D-4B16-867A-3547804E4EB5}"/>
                </a:ext>
              </a:extLst>
            </p:cNvPr>
            <p:cNvSpPr txBox="1"/>
            <p:nvPr/>
          </p:nvSpPr>
          <p:spPr>
            <a:xfrm>
              <a:off x="6482046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819" name="TextBox 818">
              <a:extLst>
                <a:ext uri="{FF2B5EF4-FFF2-40B4-BE49-F238E27FC236}">
                  <a16:creationId xmlns:a16="http://schemas.microsoft.com/office/drawing/2014/main" id="{0436B077-29BA-4E98-91D3-8A554FC4D79F}"/>
                </a:ext>
              </a:extLst>
            </p:cNvPr>
            <p:cNvSpPr txBox="1"/>
            <p:nvPr/>
          </p:nvSpPr>
          <p:spPr>
            <a:xfrm>
              <a:off x="6660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820" name="TextBox 819">
              <a:extLst>
                <a:ext uri="{FF2B5EF4-FFF2-40B4-BE49-F238E27FC236}">
                  <a16:creationId xmlns:a16="http://schemas.microsoft.com/office/drawing/2014/main" id="{97B1568B-C80A-41D9-B249-10C16194B653}"/>
                </a:ext>
              </a:extLst>
            </p:cNvPr>
            <p:cNvSpPr txBox="1"/>
            <p:nvPr/>
          </p:nvSpPr>
          <p:spPr>
            <a:xfrm>
              <a:off x="6815421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</p:grpSp>
      <p:grpSp>
        <p:nvGrpSpPr>
          <p:cNvPr id="821" name="Group 820">
            <a:extLst>
              <a:ext uri="{FF2B5EF4-FFF2-40B4-BE49-F238E27FC236}">
                <a16:creationId xmlns:a16="http://schemas.microsoft.com/office/drawing/2014/main" id="{D206706B-2902-4E7E-84C4-B44637E0FFBF}"/>
              </a:ext>
            </a:extLst>
          </p:cNvPr>
          <p:cNvGrpSpPr/>
          <p:nvPr/>
        </p:nvGrpSpPr>
        <p:grpSpPr>
          <a:xfrm>
            <a:off x="9418116" y="3133628"/>
            <a:ext cx="758600" cy="142029"/>
            <a:chOff x="5832438" y="3378967"/>
            <a:chExt cx="1144680" cy="214313"/>
          </a:xfrm>
        </p:grpSpPr>
        <p:cxnSp>
          <p:nvCxnSpPr>
            <p:cNvPr id="822" name="Straight Arrow Connector 821">
              <a:extLst>
                <a:ext uri="{FF2B5EF4-FFF2-40B4-BE49-F238E27FC236}">
                  <a16:creationId xmlns:a16="http://schemas.microsoft.com/office/drawing/2014/main" id="{4FA35909-EFFB-4B93-807A-8441684DDEC4}"/>
                </a:ext>
              </a:extLst>
            </p:cNvPr>
            <p:cNvCxnSpPr/>
            <p:nvPr/>
          </p:nvCxnSpPr>
          <p:spPr>
            <a:xfrm>
              <a:off x="583243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823" name="Straight Arrow Connector 822">
              <a:extLst>
                <a:ext uri="{FF2B5EF4-FFF2-40B4-BE49-F238E27FC236}">
                  <a16:creationId xmlns:a16="http://schemas.microsoft.com/office/drawing/2014/main" id="{82C307C8-563D-4FC7-A28A-EB6AA0A16238}"/>
                </a:ext>
              </a:extLst>
            </p:cNvPr>
            <p:cNvCxnSpPr/>
            <p:nvPr/>
          </p:nvCxnSpPr>
          <p:spPr>
            <a:xfrm>
              <a:off x="5989244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824" name="Straight Arrow Connector 823">
              <a:extLst>
                <a:ext uri="{FF2B5EF4-FFF2-40B4-BE49-F238E27FC236}">
                  <a16:creationId xmlns:a16="http://schemas.microsoft.com/office/drawing/2014/main" id="{CE7F9191-4EFD-4671-A374-D84E4EA4EB3F}"/>
                </a:ext>
              </a:extLst>
            </p:cNvPr>
            <p:cNvCxnSpPr/>
            <p:nvPr/>
          </p:nvCxnSpPr>
          <p:spPr>
            <a:xfrm>
              <a:off x="6161729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825" name="Straight Arrow Connector 824">
              <a:extLst>
                <a:ext uri="{FF2B5EF4-FFF2-40B4-BE49-F238E27FC236}">
                  <a16:creationId xmlns:a16="http://schemas.microsoft.com/office/drawing/2014/main" id="{9F2A871B-B28C-422B-A91E-2A7982E5AE35}"/>
                </a:ext>
              </a:extLst>
            </p:cNvPr>
            <p:cNvCxnSpPr/>
            <p:nvPr/>
          </p:nvCxnSpPr>
          <p:spPr>
            <a:xfrm>
              <a:off x="6318536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826" name="Straight Arrow Connector 825">
              <a:extLst>
                <a:ext uri="{FF2B5EF4-FFF2-40B4-BE49-F238E27FC236}">
                  <a16:creationId xmlns:a16="http://schemas.microsoft.com/office/drawing/2014/main" id="{7B851B71-2DD6-4A17-85DA-C1DF73C30B59}"/>
                </a:ext>
              </a:extLst>
            </p:cNvPr>
            <p:cNvCxnSpPr/>
            <p:nvPr/>
          </p:nvCxnSpPr>
          <p:spPr>
            <a:xfrm>
              <a:off x="6493950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827" name="Straight Arrow Connector 826">
              <a:extLst>
                <a:ext uri="{FF2B5EF4-FFF2-40B4-BE49-F238E27FC236}">
                  <a16:creationId xmlns:a16="http://schemas.microsoft.com/office/drawing/2014/main" id="{F3393AEA-B8BF-4B76-8CDB-C95087602713}"/>
                </a:ext>
              </a:extLst>
            </p:cNvPr>
            <p:cNvCxnSpPr/>
            <p:nvPr/>
          </p:nvCxnSpPr>
          <p:spPr>
            <a:xfrm>
              <a:off x="664782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828" name="Straight Arrow Connector 827">
              <a:extLst>
                <a:ext uri="{FF2B5EF4-FFF2-40B4-BE49-F238E27FC236}">
                  <a16:creationId xmlns:a16="http://schemas.microsoft.com/office/drawing/2014/main" id="{02A04793-3BE3-4EB4-B283-6C9A9452B994}"/>
                </a:ext>
              </a:extLst>
            </p:cNvPr>
            <p:cNvCxnSpPr/>
            <p:nvPr/>
          </p:nvCxnSpPr>
          <p:spPr>
            <a:xfrm>
              <a:off x="682335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829" name="Straight Arrow Connector 828">
              <a:extLst>
                <a:ext uri="{FF2B5EF4-FFF2-40B4-BE49-F238E27FC236}">
                  <a16:creationId xmlns:a16="http://schemas.microsoft.com/office/drawing/2014/main" id="{E9A9B0B4-8A7F-49BC-BC20-5891A0FD0ADC}"/>
                </a:ext>
              </a:extLst>
            </p:cNvPr>
            <p:cNvCxnSpPr/>
            <p:nvPr/>
          </p:nvCxnSpPr>
          <p:spPr>
            <a:xfrm>
              <a:off x="697711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</p:grpSp>
      <p:sp>
        <p:nvSpPr>
          <p:cNvPr id="830" name="TextBox 829">
            <a:extLst>
              <a:ext uri="{FF2B5EF4-FFF2-40B4-BE49-F238E27FC236}">
                <a16:creationId xmlns:a16="http://schemas.microsoft.com/office/drawing/2014/main" id="{03B5F22A-0406-46FF-9095-0328E4AA1315}"/>
              </a:ext>
            </a:extLst>
          </p:cNvPr>
          <p:cNvSpPr txBox="1"/>
          <p:nvPr/>
        </p:nvSpPr>
        <p:spPr>
          <a:xfrm>
            <a:off x="8803539" y="1527596"/>
            <a:ext cx="2022560" cy="338554"/>
          </a:xfrm>
          <a:prstGeom prst="rect">
            <a:avLst/>
          </a:prstGeom>
          <a:noFill/>
        </p:spPr>
        <p:txBody>
          <a:bodyPr wrap="square" lIns="91433" tIns="45716" rIns="91433" bIns="45716" rtlCol="0">
            <a:spAutoFit/>
          </a:bodyPr>
          <a:lstStyle/>
          <a:p>
            <a:pPr algn="ctr" defTabSz="457020"/>
            <a:r>
              <a:rPr lang="en-US" sz="1600" dirty="0">
                <a:solidFill>
                  <a:srgbClr val="000000">
                    <a:lumMod val="65000"/>
                    <a:lumOff val="35000"/>
                  </a:srgbClr>
                </a:solidFill>
              </a:rPr>
              <a:t>Device 1</a:t>
            </a:r>
          </a:p>
        </p:txBody>
      </p:sp>
      <p:grpSp>
        <p:nvGrpSpPr>
          <p:cNvPr id="831" name="Group 830">
            <a:extLst>
              <a:ext uri="{FF2B5EF4-FFF2-40B4-BE49-F238E27FC236}">
                <a16:creationId xmlns:a16="http://schemas.microsoft.com/office/drawing/2014/main" id="{90D60C3E-CDA7-492C-B406-21D4D81648AA}"/>
              </a:ext>
            </a:extLst>
          </p:cNvPr>
          <p:cNvGrpSpPr/>
          <p:nvPr/>
        </p:nvGrpSpPr>
        <p:grpSpPr>
          <a:xfrm>
            <a:off x="9375058" y="1948040"/>
            <a:ext cx="871108" cy="1016293"/>
            <a:chOff x="5946775" y="1625600"/>
            <a:chExt cx="1314450" cy="1533525"/>
          </a:xfrm>
        </p:grpSpPr>
        <p:grpSp>
          <p:nvGrpSpPr>
            <p:cNvPr id="832" name="Group 831">
              <a:extLst>
                <a:ext uri="{FF2B5EF4-FFF2-40B4-BE49-F238E27FC236}">
                  <a16:creationId xmlns:a16="http://schemas.microsoft.com/office/drawing/2014/main" id="{DD0EDB7F-F3EB-4079-9069-47B88CEC58F2}"/>
                </a:ext>
              </a:extLst>
            </p:cNvPr>
            <p:cNvGrpSpPr/>
            <p:nvPr/>
          </p:nvGrpSpPr>
          <p:grpSpPr>
            <a:xfrm>
              <a:off x="5946775" y="1625600"/>
              <a:ext cx="133350" cy="1533525"/>
              <a:chOff x="5946775" y="1625600"/>
              <a:chExt cx="133350" cy="1533525"/>
            </a:xfrm>
          </p:grpSpPr>
          <p:sp>
            <p:nvSpPr>
              <p:cNvPr id="945" name="Rectangle 944">
                <a:extLst>
                  <a:ext uri="{FF2B5EF4-FFF2-40B4-BE49-F238E27FC236}">
                    <a16:creationId xmlns:a16="http://schemas.microsoft.com/office/drawing/2014/main" id="{78E7C251-06A5-4D33-99D4-81FC0850F75A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6" name="Rectangle 945">
                <a:extLst>
                  <a:ext uri="{FF2B5EF4-FFF2-40B4-BE49-F238E27FC236}">
                    <a16:creationId xmlns:a16="http://schemas.microsoft.com/office/drawing/2014/main" id="{6FD85B96-391A-48EE-AC2D-2EDC41728E9F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7" name="Rectangle 946">
                <a:extLst>
                  <a:ext uri="{FF2B5EF4-FFF2-40B4-BE49-F238E27FC236}">
                    <a16:creationId xmlns:a16="http://schemas.microsoft.com/office/drawing/2014/main" id="{F0121AD1-8E81-4847-8BAA-46BDFADEC6BD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8" name="Rectangle 947">
                <a:extLst>
                  <a:ext uri="{FF2B5EF4-FFF2-40B4-BE49-F238E27FC236}">
                    <a16:creationId xmlns:a16="http://schemas.microsoft.com/office/drawing/2014/main" id="{E9ABC304-BF9A-44E1-B9AB-B987C52485EC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9" name="Rectangle 948">
                <a:extLst>
                  <a:ext uri="{FF2B5EF4-FFF2-40B4-BE49-F238E27FC236}">
                    <a16:creationId xmlns:a16="http://schemas.microsoft.com/office/drawing/2014/main" id="{E2C2A92F-D20F-49B6-A044-3FED9DD2C28A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0" name="Rectangle 949">
                <a:extLst>
                  <a:ext uri="{FF2B5EF4-FFF2-40B4-BE49-F238E27FC236}">
                    <a16:creationId xmlns:a16="http://schemas.microsoft.com/office/drawing/2014/main" id="{209F950F-3F2E-4AA4-8E42-E34BB0B259E2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1" name="Rectangle 950">
                <a:extLst>
                  <a:ext uri="{FF2B5EF4-FFF2-40B4-BE49-F238E27FC236}">
                    <a16:creationId xmlns:a16="http://schemas.microsoft.com/office/drawing/2014/main" id="{AE325D21-9864-4BD2-B13A-52D256FF2E51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2" name="Rectangle 951">
                <a:extLst>
                  <a:ext uri="{FF2B5EF4-FFF2-40B4-BE49-F238E27FC236}">
                    <a16:creationId xmlns:a16="http://schemas.microsoft.com/office/drawing/2014/main" id="{8E142168-A93B-447E-8BE6-60EF4C1D5569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3" name="Rectangle 952">
                <a:extLst>
                  <a:ext uri="{FF2B5EF4-FFF2-40B4-BE49-F238E27FC236}">
                    <a16:creationId xmlns:a16="http://schemas.microsoft.com/office/drawing/2014/main" id="{FCFBD6AC-4161-4102-B238-9F289299429C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4" name="Rectangle 953">
                <a:extLst>
                  <a:ext uri="{FF2B5EF4-FFF2-40B4-BE49-F238E27FC236}">
                    <a16:creationId xmlns:a16="http://schemas.microsoft.com/office/drawing/2014/main" id="{35E57604-1075-4619-8B8E-D46A1ADDED91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5" name="Rectangle 954">
                <a:extLst>
                  <a:ext uri="{FF2B5EF4-FFF2-40B4-BE49-F238E27FC236}">
                    <a16:creationId xmlns:a16="http://schemas.microsoft.com/office/drawing/2014/main" id="{AE236BF0-4ADA-495B-953E-0F4BC049064A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6" name="Rectangle 955">
                <a:extLst>
                  <a:ext uri="{FF2B5EF4-FFF2-40B4-BE49-F238E27FC236}">
                    <a16:creationId xmlns:a16="http://schemas.microsoft.com/office/drawing/2014/main" id="{25C0702B-369F-4A84-8C09-8F6900F7AFFC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7" name="Rectangle 956">
                <a:extLst>
                  <a:ext uri="{FF2B5EF4-FFF2-40B4-BE49-F238E27FC236}">
                    <a16:creationId xmlns:a16="http://schemas.microsoft.com/office/drawing/2014/main" id="{39F0A69A-CCE0-454A-9B06-E17FB48621D4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8" name="Rectangle 957">
                <a:extLst>
                  <a:ext uri="{FF2B5EF4-FFF2-40B4-BE49-F238E27FC236}">
                    <a16:creationId xmlns:a16="http://schemas.microsoft.com/office/drawing/2014/main" id="{4C09A875-3937-417D-AABC-AE71728476E9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59" name="Rectangle 958">
                <a:extLst>
                  <a:ext uri="{FF2B5EF4-FFF2-40B4-BE49-F238E27FC236}">
                    <a16:creationId xmlns:a16="http://schemas.microsoft.com/office/drawing/2014/main" id="{6C0386F3-52B4-4EFF-B476-A5B61276DE80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833" name="Group 832">
              <a:extLst>
                <a:ext uri="{FF2B5EF4-FFF2-40B4-BE49-F238E27FC236}">
                  <a16:creationId xmlns:a16="http://schemas.microsoft.com/office/drawing/2014/main" id="{6958C0D9-9949-4E41-9E3C-1C178FBA8D34}"/>
                </a:ext>
              </a:extLst>
            </p:cNvPr>
            <p:cNvGrpSpPr/>
            <p:nvPr/>
          </p:nvGrpSpPr>
          <p:grpSpPr>
            <a:xfrm>
              <a:off x="6115050" y="1625600"/>
              <a:ext cx="133350" cy="1533525"/>
              <a:chOff x="5946775" y="1625600"/>
              <a:chExt cx="133350" cy="1533525"/>
            </a:xfrm>
          </p:grpSpPr>
          <p:sp>
            <p:nvSpPr>
              <p:cNvPr id="930" name="Rectangle 929">
                <a:extLst>
                  <a:ext uri="{FF2B5EF4-FFF2-40B4-BE49-F238E27FC236}">
                    <a16:creationId xmlns:a16="http://schemas.microsoft.com/office/drawing/2014/main" id="{1A115E71-9699-480D-8027-81DB11E0067D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1" name="Rectangle 930">
                <a:extLst>
                  <a:ext uri="{FF2B5EF4-FFF2-40B4-BE49-F238E27FC236}">
                    <a16:creationId xmlns:a16="http://schemas.microsoft.com/office/drawing/2014/main" id="{FE2E816F-E2C0-4AC3-9BE6-C5D003E208F2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2" name="Rectangle 931">
                <a:extLst>
                  <a:ext uri="{FF2B5EF4-FFF2-40B4-BE49-F238E27FC236}">
                    <a16:creationId xmlns:a16="http://schemas.microsoft.com/office/drawing/2014/main" id="{3836BE9E-B214-43C4-83F7-FFD6F538D468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3" name="Rectangle 932">
                <a:extLst>
                  <a:ext uri="{FF2B5EF4-FFF2-40B4-BE49-F238E27FC236}">
                    <a16:creationId xmlns:a16="http://schemas.microsoft.com/office/drawing/2014/main" id="{1F6FDB7D-35AF-4CBA-8325-AE38398181BA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4" name="Rectangle 933">
                <a:extLst>
                  <a:ext uri="{FF2B5EF4-FFF2-40B4-BE49-F238E27FC236}">
                    <a16:creationId xmlns:a16="http://schemas.microsoft.com/office/drawing/2014/main" id="{F25F0A85-3772-47BD-9867-6012B3AC7858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5" name="Rectangle 934">
                <a:extLst>
                  <a:ext uri="{FF2B5EF4-FFF2-40B4-BE49-F238E27FC236}">
                    <a16:creationId xmlns:a16="http://schemas.microsoft.com/office/drawing/2014/main" id="{DBFF37EC-232C-4520-8F51-E160D217A9EF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6" name="Rectangle 935">
                <a:extLst>
                  <a:ext uri="{FF2B5EF4-FFF2-40B4-BE49-F238E27FC236}">
                    <a16:creationId xmlns:a16="http://schemas.microsoft.com/office/drawing/2014/main" id="{276549C1-B9FE-420A-A1F9-109D822339D4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7" name="Rectangle 936">
                <a:extLst>
                  <a:ext uri="{FF2B5EF4-FFF2-40B4-BE49-F238E27FC236}">
                    <a16:creationId xmlns:a16="http://schemas.microsoft.com/office/drawing/2014/main" id="{4EFE46E1-6A5C-4F9B-8C7B-C9B1B8C28382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8" name="Rectangle 937">
                <a:extLst>
                  <a:ext uri="{FF2B5EF4-FFF2-40B4-BE49-F238E27FC236}">
                    <a16:creationId xmlns:a16="http://schemas.microsoft.com/office/drawing/2014/main" id="{D03F0DD9-5EE8-4BDA-984A-16D14E7DA295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39" name="Rectangle 938">
                <a:extLst>
                  <a:ext uri="{FF2B5EF4-FFF2-40B4-BE49-F238E27FC236}">
                    <a16:creationId xmlns:a16="http://schemas.microsoft.com/office/drawing/2014/main" id="{7EAE49B3-76E9-4566-BAA9-C29CE2EB4EDD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0" name="Rectangle 939">
                <a:extLst>
                  <a:ext uri="{FF2B5EF4-FFF2-40B4-BE49-F238E27FC236}">
                    <a16:creationId xmlns:a16="http://schemas.microsoft.com/office/drawing/2014/main" id="{522FF1BF-C20B-4603-BDF5-409DC3F1A1D4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1" name="Rectangle 940">
                <a:extLst>
                  <a:ext uri="{FF2B5EF4-FFF2-40B4-BE49-F238E27FC236}">
                    <a16:creationId xmlns:a16="http://schemas.microsoft.com/office/drawing/2014/main" id="{2697307D-0ED8-40C5-AC05-D48B3E512E0D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2" name="Rectangle 941">
                <a:extLst>
                  <a:ext uri="{FF2B5EF4-FFF2-40B4-BE49-F238E27FC236}">
                    <a16:creationId xmlns:a16="http://schemas.microsoft.com/office/drawing/2014/main" id="{63A268B7-944F-4726-A720-EE831A6E4CE2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3" name="Rectangle 942">
                <a:extLst>
                  <a:ext uri="{FF2B5EF4-FFF2-40B4-BE49-F238E27FC236}">
                    <a16:creationId xmlns:a16="http://schemas.microsoft.com/office/drawing/2014/main" id="{CB97849F-B305-4728-B706-E52D53B08B9A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44" name="Rectangle 943">
                <a:extLst>
                  <a:ext uri="{FF2B5EF4-FFF2-40B4-BE49-F238E27FC236}">
                    <a16:creationId xmlns:a16="http://schemas.microsoft.com/office/drawing/2014/main" id="{60F334DF-DC2F-4908-9AE2-A69E16FDBA61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834" name="Group 833">
              <a:extLst>
                <a:ext uri="{FF2B5EF4-FFF2-40B4-BE49-F238E27FC236}">
                  <a16:creationId xmlns:a16="http://schemas.microsoft.com/office/drawing/2014/main" id="{CEAE2EE1-37F9-48AD-B1A0-D7395BC642D1}"/>
                </a:ext>
              </a:extLst>
            </p:cNvPr>
            <p:cNvGrpSpPr/>
            <p:nvPr/>
          </p:nvGrpSpPr>
          <p:grpSpPr>
            <a:xfrm>
              <a:off x="6283325" y="1625600"/>
              <a:ext cx="133350" cy="1533525"/>
              <a:chOff x="5946775" y="1625600"/>
              <a:chExt cx="133350" cy="1533525"/>
            </a:xfrm>
          </p:grpSpPr>
          <p:sp>
            <p:nvSpPr>
              <p:cNvPr id="915" name="Rectangle 914">
                <a:extLst>
                  <a:ext uri="{FF2B5EF4-FFF2-40B4-BE49-F238E27FC236}">
                    <a16:creationId xmlns:a16="http://schemas.microsoft.com/office/drawing/2014/main" id="{CC608177-3FCA-465F-B0F1-8FF4CE8FFCC9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6" name="Rectangle 915">
                <a:extLst>
                  <a:ext uri="{FF2B5EF4-FFF2-40B4-BE49-F238E27FC236}">
                    <a16:creationId xmlns:a16="http://schemas.microsoft.com/office/drawing/2014/main" id="{13549FC2-F226-456E-A20B-E3D4EE93193D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7" name="Rectangle 916">
                <a:extLst>
                  <a:ext uri="{FF2B5EF4-FFF2-40B4-BE49-F238E27FC236}">
                    <a16:creationId xmlns:a16="http://schemas.microsoft.com/office/drawing/2014/main" id="{8B64A7F6-3EBF-447F-BD01-0AC636C32C3C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8" name="Rectangle 917">
                <a:extLst>
                  <a:ext uri="{FF2B5EF4-FFF2-40B4-BE49-F238E27FC236}">
                    <a16:creationId xmlns:a16="http://schemas.microsoft.com/office/drawing/2014/main" id="{711F949C-3ADC-4DEE-BABE-1EF9DCF52927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9" name="Rectangle 918">
                <a:extLst>
                  <a:ext uri="{FF2B5EF4-FFF2-40B4-BE49-F238E27FC236}">
                    <a16:creationId xmlns:a16="http://schemas.microsoft.com/office/drawing/2014/main" id="{B922BF12-BC41-402C-B91A-DE000964CDFF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0" name="Rectangle 919">
                <a:extLst>
                  <a:ext uri="{FF2B5EF4-FFF2-40B4-BE49-F238E27FC236}">
                    <a16:creationId xmlns:a16="http://schemas.microsoft.com/office/drawing/2014/main" id="{2613FE56-ED2E-4ADA-A840-CEE433FAD30A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1" name="Rectangle 920">
                <a:extLst>
                  <a:ext uri="{FF2B5EF4-FFF2-40B4-BE49-F238E27FC236}">
                    <a16:creationId xmlns:a16="http://schemas.microsoft.com/office/drawing/2014/main" id="{D03FB4C2-003D-4EA3-8E41-8A5123E52AA0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2" name="Rectangle 921">
                <a:extLst>
                  <a:ext uri="{FF2B5EF4-FFF2-40B4-BE49-F238E27FC236}">
                    <a16:creationId xmlns:a16="http://schemas.microsoft.com/office/drawing/2014/main" id="{ECAFFB08-193C-480D-AD4A-249C742502F0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3" name="Rectangle 922">
                <a:extLst>
                  <a:ext uri="{FF2B5EF4-FFF2-40B4-BE49-F238E27FC236}">
                    <a16:creationId xmlns:a16="http://schemas.microsoft.com/office/drawing/2014/main" id="{78F8418A-AB48-40FC-894C-BE034D186BA3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4" name="Rectangle 923">
                <a:extLst>
                  <a:ext uri="{FF2B5EF4-FFF2-40B4-BE49-F238E27FC236}">
                    <a16:creationId xmlns:a16="http://schemas.microsoft.com/office/drawing/2014/main" id="{8FD0D90F-66EC-4390-8510-E40EAB9D7C80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5" name="Rectangle 924">
                <a:extLst>
                  <a:ext uri="{FF2B5EF4-FFF2-40B4-BE49-F238E27FC236}">
                    <a16:creationId xmlns:a16="http://schemas.microsoft.com/office/drawing/2014/main" id="{5002A716-3063-4CBF-AB69-610DDCB8D3BE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6" name="Rectangle 925">
                <a:extLst>
                  <a:ext uri="{FF2B5EF4-FFF2-40B4-BE49-F238E27FC236}">
                    <a16:creationId xmlns:a16="http://schemas.microsoft.com/office/drawing/2014/main" id="{9680D4F8-979B-47F5-8CD9-F053D3BAA084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7" name="Rectangle 926">
                <a:extLst>
                  <a:ext uri="{FF2B5EF4-FFF2-40B4-BE49-F238E27FC236}">
                    <a16:creationId xmlns:a16="http://schemas.microsoft.com/office/drawing/2014/main" id="{40D165E3-2634-412F-AC9D-68EEDBC8BCD6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8" name="Rectangle 927">
                <a:extLst>
                  <a:ext uri="{FF2B5EF4-FFF2-40B4-BE49-F238E27FC236}">
                    <a16:creationId xmlns:a16="http://schemas.microsoft.com/office/drawing/2014/main" id="{EBC47064-6BD3-486B-ABCA-FD3E5E88E4E6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29" name="Rectangle 928">
                <a:extLst>
                  <a:ext uri="{FF2B5EF4-FFF2-40B4-BE49-F238E27FC236}">
                    <a16:creationId xmlns:a16="http://schemas.microsoft.com/office/drawing/2014/main" id="{3DD9D821-4828-4095-B194-9CAB83436FA6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835" name="Group 834">
              <a:extLst>
                <a:ext uri="{FF2B5EF4-FFF2-40B4-BE49-F238E27FC236}">
                  <a16:creationId xmlns:a16="http://schemas.microsoft.com/office/drawing/2014/main" id="{47CACCAD-D76D-4D21-BCDE-121884D46EF5}"/>
                </a:ext>
              </a:extLst>
            </p:cNvPr>
            <p:cNvGrpSpPr/>
            <p:nvPr/>
          </p:nvGrpSpPr>
          <p:grpSpPr>
            <a:xfrm>
              <a:off x="6451600" y="1625600"/>
              <a:ext cx="133350" cy="1533525"/>
              <a:chOff x="5946775" y="1625600"/>
              <a:chExt cx="133350" cy="1533525"/>
            </a:xfrm>
          </p:grpSpPr>
          <p:sp>
            <p:nvSpPr>
              <p:cNvPr id="900" name="Rectangle 899">
                <a:extLst>
                  <a:ext uri="{FF2B5EF4-FFF2-40B4-BE49-F238E27FC236}">
                    <a16:creationId xmlns:a16="http://schemas.microsoft.com/office/drawing/2014/main" id="{887F2AFA-7105-45C8-822B-6490D352251B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1" name="Rectangle 900">
                <a:extLst>
                  <a:ext uri="{FF2B5EF4-FFF2-40B4-BE49-F238E27FC236}">
                    <a16:creationId xmlns:a16="http://schemas.microsoft.com/office/drawing/2014/main" id="{FB529F00-5C7D-4450-9B4F-47E120944E1D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2" name="Rectangle 901">
                <a:extLst>
                  <a:ext uri="{FF2B5EF4-FFF2-40B4-BE49-F238E27FC236}">
                    <a16:creationId xmlns:a16="http://schemas.microsoft.com/office/drawing/2014/main" id="{E29657A1-0E7A-4198-A563-F0B252B3B9C7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3" name="Rectangle 902">
                <a:extLst>
                  <a:ext uri="{FF2B5EF4-FFF2-40B4-BE49-F238E27FC236}">
                    <a16:creationId xmlns:a16="http://schemas.microsoft.com/office/drawing/2014/main" id="{CF14CB72-82D4-4FA6-B05D-5C272BFBDCC6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4" name="Rectangle 903">
                <a:extLst>
                  <a:ext uri="{FF2B5EF4-FFF2-40B4-BE49-F238E27FC236}">
                    <a16:creationId xmlns:a16="http://schemas.microsoft.com/office/drawing/2014/main" id="{085D43E6-C651-46B8-A332-E3DCBEE39BB8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5" name="Rectangle 904">
                <a:extLst>
                  <a:ext uri="{FF2B5EF4-FFF2-40B4-BE49-F238E27FC236}">
                    <a16:creationId xmlns:a16="http://schemas.microsoft.com/office/drawing/2014/main" id="{802A133C-1574-4B67-B89E-654E6CBC92F0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6" name="Rectangle 905">
                <a:extLst>
                  <a:ext uri="{FF2B5EF4-FFF2-40B4-BE49-F238E27FC236}">
                    <a16:creationId xmlns:a16="http://schemas.microsoft.com/office/drawing/2014/main" id="{BED45846-A0CD-4AE5-8042-495DD6C52D2C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7" name="Rectangle 906">
                <a:extLst>
                  <a:ext uri="{FF2B5EF4-FFF2-40B4-BE49-F238E27FC236}">
                    <a16:creationId xmlns:a16="http://schemas.microsoft.com/office/drawing/2014/main" id="{8DFBFA97-A41C-4344-BB0B-B6C370588D5F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8" name="Rectangle 907">
                <a:extLst>
                  <a:ext uri="{FF2B5EF4-FFF2-40B4-BE49-F238E27FC236}">
                    <a16:creationId xmlns:a16="http://schemas.microsoft.com/office/drawing/2014/main" id="{53FD4478-2A30-43A0-991B-FF3829047EF8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09" name="Rectangle 908">
                <a:extLst>
                  <a:ext uri="{FF2B5EF4-FFF2-40B4-BE49-F238E27FC236}">
                    <a16:creationId xmlns:a16="http://schemas.microsoft.com/office/drawing/2014/main" id="{CCC560E2-A675-441C-BBE9-BA6D4D7B3CE1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0" name="Rectangle 909">
                <a:extLst>
                  <a:ext uri="{FF2B5EF4-FFF2-40B4-BE49-F238E27FC236}">
                    <a16:creationId xmlns:a16="http://schemas.microsoft.com/office/drawing/2014/main" id="{5379A3B1-D4E5-419F-A9BD-7450102F4AE2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1" name="Rectangle 910">
                <a:extLst>
                  <a:ext uri="{FF2B5EF4-FFF2-40B4-BE49-F238E27FC236}">
                    <a16:creationId xmlns:a16="http://schemas.microsoft.com/office/drawing/2014/main" id="{8E7552A7-40FD-4AFE-A52F-00BD253606F7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2" name="Rectangle 911">
                <a:extLst>
                  <a:ext uri="{FF2B5EF4-FFF2-40B4-BE49-F238E27FC236}">
                    <a16:creationId xmlns:a16="http://schemas.microsoft.com/office/drawing/2014/main" id="{500540D6-14D0-4D47-9809-E9412041D3FA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3" name="Rectangle 912">
                <a:extLst>
                  <a:ext uri="{FF2B5EF4-FFF2-40B4-BE49-F238E27FC236}">
                    <a16:creationId xmlns:a16="http://schemas.microsoft.com/office/drawing/2014/main" id="{975CF8CB-1883-47F3-A4D3-C685125A8050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914" name="Rectangle 913">
                <a:extLst>
                  <a:ext uri="{FF2B5EF4-FFF2-40B4-BE49-F238E27FC236}">
                    <a16:creationId xmlns:a16="http://schemas.microsoft.com/office/drawing/2014/main" id="{63407ADF-A951-4C4C-92FC-FD93DC900024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836" name="Group 835">
              <a:extLst>
                <a:ext uri="{FF2B5EF4-FFF2-40B4-BE49-F238E27FC236}">
                  <a16:creationId xmlns:a16="http://schemas.microsoft.com/office/drawing/2014/main" id="{EC733150-47BB-4A52-A516-67D5C823BAD0}"/>
                </a:ext>
              </a:extLst>
            </p:cNvPr>
            <p:cNvGrpSpPr/>
            <p:nvPr/>
          </p:nvGrpSpPr>
          <p:grpSpPr>
            <a:xfrm>
              <a:off x="6623050" y="1625600"/>
              <a:ext cx="133350" cy="1533525"/>
              <a:chOff x="5946775" y="1625600"/>
              <a:chExt cx="133350" cy="1533525"/>
            </a:xfrm>
          </p:grpSpPr>
          <p:sp>
            <p:nvSpPr>
              <p:cNvPr id="885" name="Rectangle 884">
                <a:extLst>
                  <a:ext uri="{FF2B5EF4-FFF2-40B4-BE49-F238E27FC236}">
                    <a16:creationId xmlns:a16="http://schemas.microsoft.com/office/drawing/2014/main" id="{632F0C45-FEE7-4C61-AAE7-65AF2892D5CD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6" name="Rectangle 885">
                <a:extLst>
                  <a:ext uri="{FF2B5EF4-FFF2-40B4-BE49-F238E27FC236}">
                    <a16:creationId xmlns:a16="http://schemas.microsoft.com/office/drawing/2014/main" id="{A3511549-5288-4BC9-B0CA-506181D7D657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7" name="Rectangle 886">
                <a:extLst>
                  <a:ext uri="{FF2B5EF4-FFF2-40B4-BE49-F238E27FC236}">
                    <a16:creationId xmlns:a16="http://schemas.microsoft.com/office/drawing/2014/main" id="{43CAAA69-4931-41B7-9DDB-37FDE838B943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8" name="Rectangle 887">
                <a:extLst>
                  <a:ext uri="{FF2B5EF4-FFF2-40B4-BE49-F238E27FC236}">
                    <a16:creationId xmlns:a16="http://schemas.microsoft.com/office/drawing/2014/main" id="{80AA7000-91CF-43E3-A56B-0D80E0B4CA94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9" name="Rectangle 888">
                <a:extLst>
                  <a:ext uri="{FF2B5EF4-FFF2-40B4-BE49-F238E27FC236}">
                    <a16:creationId xmlns:a16="http://schemas.microsoft.com/office/drawing/2014/main" id="{28F9BA9D-478E-469F-B38D-FB990AA5697D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0" name="Rectangle 889">
                <a:extLst>
                  <a:ext uri="{FF2B5EF4-FFF2-40B4-BE49-F238E27FC236}">
                    <a16:creationId xmlns:a16="http://schemas.microsoft.com/office/drawing/2014/main" id="{E1AE6952-7B3F-4D1C-A660-857005CF14D4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1" name="Rectangle 890">
                <a:extLst>
                  <a:ext uri="{FF2B5EF4-FFF2-40B4-BE49-F238E27FC236}">
                    <a16:creationId xmlns:a16="http://schemas.microsoft.com/office/drawing/2014/main" id="{420E418D-CEA6-4E31-BAE5-29183D2AD7CD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2" name="Rectangle 891">
                <a:extLst>
                  <a:ext uri="{FF2B5EF4-FFF2-40B4-BE49-F238E27FC236}">
                    <a16:creationId xmlns:a16="http://schemas.microsoft.com/office/drawing/2014/main" id="{AE6EC552-1AE9-410F-8117-5F67C679C0E0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3" name="Rectangle 892">
                <a:extLst>
                  <a:ext uri="{FF2B5EF4-FFF2-40B4-BE49-F238E27FC236}">
                    <a16:creationId xmlns:a16="http://schemas.microsoft.com/office/drawing/2014/main" id="{65E306A8-B0CD-46E5-882A-921B2608634A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4" name="Rectangle 893">
                <a:extLst>
                  <a:ext uri="{FF2B5EF4-FFF2-40B4-BE49-F238E27FC236}">
                    <a16:creationId xmlns:a16="http://schemas.microsoft.com/office/drawing/2014/main" id="{7E10CF9C-4CC2-4389-A09D-85603711B3DF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5" name="Rectangle 894">
                <a:extLst>
                  <a:ext uri="{FF2B5EF4-FFF2-40B4-BE49-F238E27FC236}">
                    <a16:creationId xmlns:a16="http://schemas.microsoft.com/office/drawing/2014/main" id="{C195A6C0-D229-4F18-B1E6-0108AEA98F3A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6" name="Rectangle 895">
                <a:extLst>
                  <a:ext uri="{FF2B5EF4-FFF2-40B4-BE49-F238E27FC236}">
                    <a16:creationId xmlns:a16="http://schemas.microsoft.com/office/drawing/2014/main" id="{DE5D62BC-4828-4AB3-939D-21156A8E150D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7" name="Rectangle 896">
                <a:extLst>
                  <a:ext uri="{FF2B5EF4-FFF2-40B4-BE49-F238E27FC236}">
                    <a16:creationId xmlns:a16="http://schemas.microsoft.com/office/drawing/2014/main" id="{93A8A336-DDAF-4B80-B824-D9BC5EB86BE6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8" name="Rectangle 897">
                <a:extLst>
                  <a:ext uri="{FF2B5EF4-FFF2-40B4-BE49-F238E27FC236}">
                    <a16:creationId xmlns:a16="http://schemas.microsoft.com/office/drawing/2014/main" id="{057D1856-CD96-40D5-87D5-39730AA73497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99" name="Rectangle 898">
                <a:extLst>
                  <a:ext uri="{FF2B5EF4-FFF2-40B4-BE49-F238E27FC236}">
                    <a16:creationId xmlns:a16="http://schemas.microsoft.com/office/drawing/2014/main" id="{F18971F5-A046-43A0-89F3-1174A2714BA3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837" name="Group 836">
              <a:extLst>
                <a:ext uri="{FF2B5EF4-FFF2-40B4-BE49-F238E27FC236}">
                  <a16:creationId xmlns:a16="http://schemas.microsoft.com/office/drawing/2014/main" id="{B0F44BDA-16D2-4082-8519-7577A4324D77}"/>
                </a:ext>
              </a:extLst>
            </p:cNvPr>
            <p:cNvGrpSpPr/>
            <p:nvPr/>
          </p:nvGrpSpPr>
          <p:grpSpPr>
            <a:xfrm>
              <a:off x="6791325" y="1625600"/>
              <a:ext cx="133350" cy="1533525"/>
              <a:chOff x="5946775" y="1625600"/>
              <a:chExt cx="133350" cy="1533525"/>
            </a:xfrm>
          </p:grpSpPr>
          <p:sp>
            <p:nvSpPr>
              <p:cNvPr id="870" name="Rectangle 869">
                <a:extLst>
                  <a:ext uri="{FF2B5EF4-FFF2-40B4-BE49-F238E27FC236}">
                    <a16:creationId xmlns:a16="http://schemas.microsoft.com/office/drawing/2014/main" id="{BCCED45C-84E7-4834-9ADA-F0821E193607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1" name="Rectangle 870">
                <a:extLst>
                  <a:ext uri="{FF2B5EF4-FFF2-40B4-BE49-F238E27FC236}">
                    <a16:creationId xmlns:a16="http://schemas.microsoft.com/office/drawing/2014/main" id="{C475FD38-C896-4955-8ACA-DF9225F77633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2" name="Rectangle 871">
                <a:extLst>
                  <a:ext uri="{FF2B5EF4-FFF2-40B4-BE49-F238E27FC236}">
                    <a16:creationId xmlns:a16="http://schemas.microsoft.com/office/drawing/2014/main" id="{AF13EAD6-6B7B-43E5-B76D-F7E421A73CDE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3" name="Rectangle 872">
                <a:extLst>
                  <a:ext uri="{FF2B5EF4-FFF2-40B4-BE49-F238E27FC236}">
                    <a16:creationId xmlns:a16="http://schemas.microsoft.com/office/drawing/2014/main" id="{F0EC029D-F1EF-4C0F-A847-6D1460C28864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4" name="Rectangle 873">
                <a:extLst>
                  <a:ext uri="{FF2B5EF4-FFF2-40B4-BE49-F238E27FC236}">
                    <a16:creationId xmlns:a16="http://schemas.microsoft.com/office/drawing/2014/main" id="{336E6AD0-6AE1-4001-872E-8D2DC1465640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5" name="Rectangle 874">
                <a:extLst>
                  <a:ext uri="{FF2B5EF4-FFF2-40B4-BE49-F238E27FC236}">
                    <a16:creationId xmlns:a16="http://schemas.microsoft.com/office/drawing/2014/main" id="{F72B7E57-3441-48AB-9665-22FC197EC753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6" name="Rectangle 875">
                <a:extLst>
                  <a:ext uri="{FF2B5EF4-FFF2-40B4-BE49-F238E27FC236}">
                    <a16:creationId xmlns:a16="http://schemas.microsoft.com/office/drawing/2014/main" id="{FF010474-44AB-4C3B-AB0B-E94305B99E86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7" name="Rectangle 876">
                <a:extLst>
                  <a:ext uri="{FF2B5EF4-FFF2-40B4-BE49-F238E27FC236}">
                    <a16:creationId xmlns:a16="http://schemas.microsoft.com/office/drawing/2014/main" id="{9B55310B-AB50-4319-B9C8-0B270F303F54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8" name="Rectangle 877">
                <a:extLst>
                  <a:ext uri="{FF2B5EF4-FFF2-40B4-BE49-F238E27FC236}">
                    <a16:creationId xmlns:a16="http://schemas.microsoft.com/office/drawing/2014/main" id="{67FB6E32-20B1-4C3D-8D32-9505BAA653C8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79" name="Rectangle 878">
                <a:extLst>
                  <a:ext uri="{FF2B5EF4-FFF2-40B4-BE49-F238E27FC236}">
                    <a16:creationId xmlns:a16="http://schemas.microsoft.com/office/drawing/2014/main" id="{4DCB462A-7043-437C-9D4F-329047AE49B0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0" name="Rectangle 879">
                <a:extLst>
                  <a:ext uri="{FF2B5EF4-FFF2-40B4-BE49-F238E27FC236}">
                    <a16:creationId xmlns:a16="http://schemas.microsoft.com/office/drawing/2014/main" id="{948BEFD2-FC43-4F70-9813-39E7033D6185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1" name="Rectangle 880">
                <a:extLst>
                  <a:ext uri="{FF2B5EF4-FFF2-40B4-BE49-F238E27FC236}">
                    <a16:creationId xmlns:a16="http://schemas.microsoft.com/office/drawing/2014/main" id="{A3257793-6F36-466E-B8E9-67CCD8552E7E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2" name="Rectangle 881">
                <a:extLst>
                  <a:ext uri="{FF2B5EF4-FFF2-40B4-BE49-F238E27FC236}">
                    <a16:creationId xmlns:a16="http://schemas.microsoft.com/office/drawing/2014/main" id="{1DC8AA02-F201-4455-9CCC-0CBAB37202BB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3" name="Rectangle 882">
                <a:extLst>
                  <a:ext uri="{FF2B5EF4-FFF2-40B4-BE49-F238E27FC236}">
                    <a16:creationId xmlns:a16="http://schemas.microsoft.com/office/drawing/2014/main" id="{86E17A0D-6492-4F78-A1C8-D4B5237A45C8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84" name="Rectangle 883">
                <a:extLst>
                  <a:ext uri="{FF2B5EF4-FFF2-40B4-BE49-F238E27FC236}">
                    <a16:creationId xmlns:a16="http://schemas.microsoft.com/office/drawing/2014/main" id="{C2F43093-1766-4275-B1BD-46D0A96C94E4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838" name="Group 837">
              <a:extLst>
                <a:ext uri="{FF2B5EF4-FFF2-40B4-BE49-F238E27FC236}">
                  <a16:creationId xmlns:a16="http://schemas.microsoft.com/office/drawing/2014/main" id="{755C1F11-1AD4-4850-9200-0FDF93D0F357}"/>
                </a:ext>
              </a:extLst>
            </p:cNvPr>
            <p:cNvGrpSpPr/>
            <p:nvPr/>
          </p:nvGrpSpPr>
          <p:grpSpPr>
            <a:xfrm>
              <a:off x="6959600" y="1625600"/>
              <a:ext cx="133350" cy="1533525"/>
              <a:chOff x="5946775" y="1625600"/>
              <a:chExt cx="133350" cy="1533525"/>
            </a:xfrm>
          </p:grpSpPr>
          <p:sp>
            <p:nvSpPr>
              <p:cNvPr id="855" name="Rectangle 854">
                <a:extLst>
                  <a:ext uri="{FF2B5EF4-FFF2-40B4-BE49-F238E27FC236}">
                    <a16:creationId xmlns:a16="http://schemas.microsoft.com/office/drawing/2014/main" id="{BF76F91B-E78E-402A-8763-23250C143E39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6" name="Rectangle 855">
                <a:extLst>
                  <a:ext uri="{FF2B5EF4-FFF2-40B4-BE49-F238E27FC236}">
                    <a16:creationId xmlns:a16="http://schemas.microsoft.com/office/drawing/2014/main" id="{CB0A0197-B168-43AD-BD43-ED95EFFC9D4A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7" name="Rectangle 856">
                <a:extLst>
                  <a:ext uri="{FF2B5EF4-FFF2-40B4-BE49-F238E27FC236}">
                    <a16:creationId xmlns:a16="http://schemas.microsoft.com/office/drawing/2014/main" id="{26BDAA42-1A0F-4BA6-8D83-7D36E05E4851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8" name="Rectangle 857">
                <a:extLst>
                  <a:ext uri="{FF2B5EF4-FFF2-40B4-BE49-F238E27FC236}">
                    <a16:creationId xmlns:a16="http://schemas.microsoft.com/office/drawing/2014/main" id="{DF8B2341-6894-4C45-9211-CA783826655E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9" name="Rectangle 858">
                <a:extLst>
                  <a:ext uri="{FF2B5EF4-FFF2-40B4-BE49-F238E27FC236}">
                    <a16:creationId xmlns:a16="http://schemas.microsoft.com/office/drawing/2014/main" id="{6D6F22A2-D495-43B2-BCF2-CF9434650982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0" name="Rectangle 859">
                <a:extLst>
                  <a:ext uri="{FF2B5EF4-FFF2-40B4-BE49-F238E27FC236}">
                    <a16:creationId xmlns:a16="http://schemas.microsoft.com/office/drawing/2014/main" id="{0082DDC2-B75D-4EEF-B3E1-040835A6D5CD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1" name="Rectangle 860">
                <a:extLst>
                  <a:ext uri="{FF2B5EF4-FFF2-40B4-BE49-F238E27FC236}">
                    <a16:creationId xmlns:a16="http://schemas.microsoft.com/office/drawing/2014/main" id="{D78CED68-9500-4080-8EA2-471CCE194080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2" name="Rectangle 861">
                <a:extLst>
                  <a:ext uri="{FF2B5EF4-FFF2-40B4-BE49-F238E27FC236}">
                    <a16:creationId xmlns:a16="http://schemas.microsoft.com/office/drawing/2014/main" id="{142DB938-0835-4134-8D7A-F9D15EAA017A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3" name="Rectangle 862">
                <a:extLst>
                  <a:ext uri="{FF2B5EF4-FFF2-40B4-BE49-F238E27FC236}">
                    <a16:creationId xmlns:a16="http://schemas.microsoft.com/office/drawing/2014/main" id="{B2380862-A95E-463E-939C-3D06C946D705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4" name="Rectangle 863">
                <a:extLst>
                  <a:ext uri="{FF2B5EF4-FFF2-40B4-BE49-F238E27FC236}">
                    <a16:creationId xmlns:a16="http://schemas.microsoft.com/office/drawing/2014/main" id="{D1E9E576-A993-4D56-B779-82FEF6AAC7F1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5" name="Rectangle 864">
                <a:extLst>
                  <a:ext uri="{FF2B5EF4-FFF2-40B4-BE49-F238E27FC236}">
                    <a16:creationId xmlns:a16="http://schemas.microsoft.com/office/drawing/2014/main" id="{F49A4CFD-66A6-4F3A-AB7F-9D768C615450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6" name="Rectangle 865">
                <a:extLst>
                  <a:ext uri="{FF2B5EF4-FFF2-40B4-BE49-F238E27FC236}">
                    <a16:creationId xmlns:a16="http://schemas.microsoft.com/office/drawing/2014/main" id="{9CAB0094-7125-467B-9F9E-6DF07FE88214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7" name="Rectangle 866">
                <a:extLst>
                  <a:ext uri="{FF2B5EF4-FFF2-40B4-BE49-F238E27FC236}">
                    <a16:creationId xmlns:a16="http://schemas.microsoft.com/office/drawing/2014/main" id="{39912967-9296-4C17-A1E0-035273F4D1EC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8" name="Rectangle 867">
                <a:extLst>
                  <a:ext uri="{FF2B5EF4-FFF2-40B4-BE49-F238E27FC236}">
                    <a16:creationId xmlns:a16="http://schemas.microsoft.com/office/drawing/2014/main" id="{435D3B5C-0D1B-4B19-884E-FEA4B00F922D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69" name="Rectangle 868">
                <a:extLst>
                  <a:ext uri="{FF2B5EF4-FFF2-40B4-BE49-F238E27FC236}">
                    <a16:creationId xmlns:a16="http://schemas.microsoft.com/office/drawing/2014/main" id="{9D903074-E801-4B58-AFB6-5FD3EABDDE0D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839" name="Group 838">
              <a:extLst>
                <a:ext uri="{FF2B5EF4-FFF2-40B4-BE49-F238E27FC236}">
                  <a16:creationId xmlns:a16="http://schemas.microsoft.com/office/drawing/2014/main" id="{A4EFF6E1-5F14-43DC-9957-C0BF5DDF58A7}"/>
                </a:ext>
              </a:extLst>
            </p:cNvPr>
            <p:cNvGrpSpPr/>
            <p:nvPr/>
          </p:nvGrpSpPr>
          <p:grpSpPr>
            <a:xfrm>
              <a:off x="7127875" y="1625600"/>
              <a:ext cx="133350" cy="1533525"/>
              <a:chOff x="5946775" y="1625600"/>
              <a:chExt cx="133350" cy="1533525"/>
            </a:xfrm>
          </p:grpSpPr>
          <p:sp>
            <p:nvSpPr>
              <p:cNvPr id="840" name="Rectangle 839">
                <a:extLst>
                  <a:ext uri="{FF2B5EF4-FFF2-40B4-BE49-F238E27FC236}">
                    <a16:creationId xmlns:a16="http://schemas.microsoft.com/office/drawing/2014/main" id="{92FD52BA-DD63-4BEC-AE1B-943688F85BD4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1" name="Rectangle 840">
                <a:extLst>
                  <a:ext uri="{FF2B5EF4-FFF2-40B4-BE49-F238E27FC236}">
                    <a16:creationId xmlns:a16="http://schemas.microsoft.com/office/drawing/2014/main" id="{13983C9F-F518-401F-9919-F4F49DA5C42B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2" name="Rectangle 841">
                <a:extLst>
                  <a:ext uri="{FF2B5EF4-FFF2-40B4-BE49-F238E27FC236}">
                    <a16:creationId xmlns:a16="http://schemas.microsoft.com/office/drawing/2014/main" id="{2AA8D4DC-ADC5-46AF-9B14-CD1E847D55B8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3" name="Rectangle 842">
                <a:extLst>
                  <a:ext uri="{FF2B5EF4-FFF2-40B4-BE49-F238E27FC236}">
                    <a16:creationId xmlns:a16="http://schemas.microsoft.com/office/drawing/2014/main" id="{4EF077E6-C4E0-48D6-A7E2-51344F960AA2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4" name="Rectangle 843">
                <a:extLst>
                  <a:ext uri="{FF2B5EF4-FFF2-40B4-BE49-F238E27FC236}">
                    <a16:creationId xmlns:a16="http://schemas.microsoft.com/office/drawing/2014/main" id="{3F8284CB-46F3-485A-811F-4CDAB1D249E5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5" name="Rectangle 844">
                <a:extLst>
                  <a:ext uri="{FF2B5EF4-FFF2-40B4-BE49-F238E27FC236}">
                    <a16:creationId xmlns:a16="http://schemas.microsoft.com/office/drawing/2014/main" id="{7AC598B8-2B97-4321-9B9B-697C6929AB35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6" name="Rectangle 845">
                <a:extLst>
                  <a:ext uri="{FF2B5EF4-FFF2-40B4-BE49-F238E27FC236}">
                    <a16:creationId xmlns:a16="http://schemas.microsoft.com/office/drawing/2014/main" id="{4B8CD22F-7465-43A8-88A1-C40B611335EA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7" name="Rectangle 846">
                <a:extLst>
                  <a:ext uri="{FF2B5EF4-FFF2-40B4-BE49-F238E27FC236}">
                    <a16:creationId xmlns:a16="http://schemas.microsoft.com/office/drawing/2014/main" id="{96AE6ACA-D716-45D9-A0B4-F6D760E8E5B3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8" name="Rectangle 847">
                <a:extLst>
                  <a:ext uri="{FF2B5EF4-FFF2-40B4-BE49-F238E27FC236}">
                    <a16:creationId xmlns:a16="http://schemas.microsoft.com/office/drawing/2014/main" id="{68D367CB-DFA2-4ADB-83C8-0DED8CF10E31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49" name="Rectangle 848">
                <a:extLst>
                  <a:ext uri="{FF2B5EF4-FFF2-40B4-BE49-F238E27FC236}">
                    <a16:creationId xmlns:a16="http://schemas.microsoft.com/office/drawing/2014/main" id="{021C3FC6-F2D9-4CC3-BF19-EAE8E4436AFA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0" name="Rectangle 849">
                <a:extLst>
                  <a:ext uri="{FF2B5EF4-FFF2-40B4-BE49-F238E27FC236}">
                    <a16:creationId xmlns:a16="http://schemas.microsoft.com/office/drawing/2014/main" id="{BFD25482-33AA-4A5B-B7A8-3207609431BB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1" name="Rectangle 850">
                <a:extLst>
                  <a:ext uri="{FF2B5EF4-FFF2-40B4-BE49-F238E27FC236}">
                    <a16:creationId xmlns:a16="http://schemas.microsoft.com/office/drawing/2014/main" id="{EC650463-4245-433F-BD15-BD1F5C522467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2" name="Rectangle 851">
                <a:extLst>
                  <a:ext uri="{FF2B5EF4-FFF2-40B4-BE49-F238E27FC236}">
                    <a16:creationId xmlns:a16="http://schemas.microsoft.com/office/drawing/2014/main" id="{F14E650D-BC7F-4862-9EA1-3ED0A144A1B8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3" name="Rectangle 852">
                <a:extLst>
                  <a:ext uri="{FF2B5EF4-FFF2-40B4-BE49-F238E27FC236}">
                    <a16:creationId xmlns:a16="http://schemas.microsoft.com/office/drawing/2014/main" id="{EEA5F177-2D9C-4733-88DD-68429BC23726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854" name="Rectangle 853">
                <a:extLst>
                  <a:ext uri="{FF2B5EF4-FFF2-40B4-BE49-F238E27FC236}">
                    <a16:creationId xmlns:a16="http://schemas.microsoft.com/office/drawing/2014/main" id="{3C44FB7A-AE0E-4353-A788-D90729C393BF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</p:grpSp>
      <p:cxnSp>
        <p:nvCxnSpPr>
          <p:cNvPr id="960" name="Straight Arrow Connector 959">
            <a:extLst>
              <a:ext uri="{FF2B5EF4-FFF2-40B4-BE49-F238E27FC236}">
                <a16:creationId xmlns:a16="http://schemas.microsoft.com/office/drawing/2014/main" id="{80C4AFC3-885F-4AF3-A4D9-56B3B47DC43A}"/>
              </a:ext>
            </a:extLst>
          </p:cNvPr>
          <p:cNvCxnSpPr>
            <a:cxnSpLocks/>
          </p:cNvCxnSpPr>
          <p:nvPr/>
        </p:nvCxnSpPr>
        <p:spPr>
          <a:xfrm flipV="1">
            <a:off x="9778293" y="4171473"/>
            <a:ext cx="0" cy="2526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1" name="Straight Connector 960">
            <a:extLst>
              <a:ext uri="{FF2B5EF4-FFF2-40B4-BE49-F238E27FC236}">
                <a16:creationId xmlns:a16="http://schemas.microsoft.com/office/drawing/2014/main" id="{A8F006CF-ABA0-4BAF-8AE9-EF62668F37A1}"/>
              </a:ext>
            </a:extLst>
          </p:cNvPr>
          <p:cNvCxnSpPr>
            <a:cxnSpLocks/>
          </p:cNvCxnSpPr>
          <p:nvPr/>
        </p:nvCxnSpPr>
        <p:spPr>
          <a:xfrm>
            <a:off x="2716726" y="5470679"/>
            <a:ext cx="528456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2" name="Straight Arrow Connector 961">
            <a:extLst>
              <a:ext uri="{FF2B5EF4-FFF2-40B4-BE49-F238E27FC236}">
                <a16:creationId xmlns:a16="http://schemas.microsoft.com/office/drawing/2014/main" id="{EB941050-C318-4769-808E-CB4F222190B6}"/>
              </a:ext>
            </a:extLst>
          </p:cNvPr>
          <p:cNvCxnSpPr>
            <a:cxnSpLocks/>
          </p:cNvCxnSpPr>
          <p:nvPr/>
        </p:nvCxnSpPr>
        <p:spPr>
          <a:xfrm flipV="1">
            <a:off x="2728614" y="5032534"/>
            <a:ext cx="0" cy="4537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3" name="Straight Arrow Connector 962">
            <a:extLst>
              <a:ext uri="{FF2B5EF4-FFF2-40B4-BE49-F238E27FC236}">
                <a16:creationId xmlns:a16="http://schemas.microsoft.com/office/drawing/2014/main" id="{AD9A9253-DD44-4047-8B34-83393EE7C582}"/>
              </a:ext>
            </a:extLst>
          </p:cNvPr>
          <p:cNvCxnSpPr>
            <a:cxnSpLocks/>
          </p:cNvCxnSpPr>
          <p:nvPr/>
        </p:nvCxnSpPr>
        <p:spPr>
          <a:xfrm flipV="1">
            <a:off x="7985561" y="5026494"/>
            <a:ext cx="0" cy="4537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4" name="TextBox 963">
            <a:extLst>
              <a:ext uri="{FF2B5EF4-FFF2-40B4-BE49-F238E27FC236}">
                <a16:creationId xmlns:a16="http://schemas.microsoft.com/office/drawing/2014/main" id="{06AAEB0F-BE92-4695-83AD-268E569D0672}"/>
              </a:ext>
            </a:extLst>
          </p:cNvPr>
          <p:cNvSpPr txBox="1"/>
          <p:nvPr/>
        </p:nvSpPr>
        <p:spPr>
          <a:xfrm>
            <a:off x="4964797" y="5524230"/>
            <a:ext cx="1189748" cy="2585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</a:rPr>
              <a:t>Network Cable</a:t>
            </a:r>
          </a:p>
        </p:txBody>
      </p:sp>
    </p:spTree>
    <p:extLst>
      <p:ext uri="{BB962C8B-B14F-4D97-AF65-F5344CB8AC3E}">
        <p14:creationId xmlns:p14="http://schemas.microsoft.com/office/powerpoint/2010/main" val="116686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B8DED-698E-4262-B8F9-2223B784F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Nodes, Multiple Devices</a:t>
            </a:r>
          </a:p>
        </p:txBody>
      </p:sp>
      <p:grpSp>
        <p:nvGrpSpPr>
          <p:cNvPr id="1452" name="Group 1451">
            <a:extLst>
              <a:ext uri="{FF2B5EF4-FFF2-40B4-BE49-F238E27FC236}">
                <a16:creationId xmlns:a16="http://schemas.microsoft.com/office/drawing/2014/main" id="{8D87846B-9B9C-4FA4-9535-3FC1F871AEDA}"/>
              </a:ext>
            </a:extLst>
          </p:cNvPr>
          <p:cNvGrpSpPr/>
          <p:nvPr/>
        </p:nvGrpSpPr>
        <p:grpSpPr>
          <a:xfrm>
            <a:off x="520700" y="1917700"/>
            <a:ext cx="3606800" cy="3258946"/>
            <a:chOff x="6438900" y="1587500"/>
            <a:chExt cx="3606800" cy="3258946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6C9660DE-0FFB-4365-8E08-025616AAE5E7}"/>
                </a:ext>
              </a:extLst>
            </p:cNvPr>
            <p:cNvSpPr/>
            <p:nvPr/>
          </p:nvSpPr>
          <p:spPr>
            <a:xfrm>
              <a:off x="7378700" y="1587500"/>
              <a:ext cx="787400" cy="1231900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Node 1</a:t>
              </a:r>
            </a:p>
          </p:txBody>
        </p:sp>
        <p:sp>
          <p:nvSpPr>
            <p:cNvPr id="1439" name="Rectangle: Rounded Corners 1438">
              <a:extLst>
                <a:ext uri="{FF2B5EF4-FFF2-40B4-BE49-F238E27FC236}">
                  <a16:creationId xmlns:a16="http://schemas.microsoft.com/office/drawing/2014/main" id="{B8258C7B-4981-4EC6-B21C-C1BE8AD43902}"/>
                </a:ext>
              </a:extLst>
            </p:cNvPr>
            <p:cNvSpPr/>
            <p:nvPr/>
          </p:nvSpPr>
          <p:spPr>
            <a:xfrm>
              <a:off x="8318500" y="1602137"/>
              <a:ext cx="787400" cy="1231900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Node 2</a:t>
              </a:r>
            </a:p>
          </p:txBody>
        </p:sp>
        <p:sp>
          <p:nvSpPr>
            <p:cNvPr id="1440" name="Rectangle: Rounded Corners 1439">
              <a:extLst>
                <a:ext uri="{FF2B5EF4-FFF2-40B4-BE49-F238E27FC236}">
                  <a16:creationId xmlns:a16="http://schemas.microsoft.com/office/drawing/2014/main" id="{1D2B6A14-F630-4F72-8806-3756D5A11B06}"/>
                </a:ext>
              </a:extLst>
            </p:cNvPr>
            <p:cNvSpPr/>
            <p:nvPr/>
          </p:nvSpPr>
          <p:spPr>
            <a:xfrm>
              <a:off x="9258300" y="1602137"/>
              <a:ext cx="787400" cy="1231900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Node 3</a:t>
              </a:r>
            </a:p>
          </p:txBody>
        </p:sp>
        <p:sp>
          <p:nvSpPr>
            <p:cNvPr id="1441" name="Rectangle: Rounded Corners 1440">
              <a:extLst>
                <a:ext uri="{FF2B5EF4-FFF2-40B4-BE49-F238E27FC236}">
                  <a16:creationId xmlns:a16="http://schemas.microsoft.com/office/drawing/2014/main" id="{2B13BC29-B613-4292-A212-8FC138F81A7B}"/>
                </a:ext>
              </a:extLst>
            </p:cNvPr>
            <p:cNvSpPr/>
            <p:nvPr/>
          </p:nvSpPr>
          <p:spPr>
            <a:xfrm>
              <a:off x="9258300" y="3614546"/>
              <a:ext cx="787400" cy="1231900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Node 7</a:t>
              </a:r>
            </a:p>
          </p:txBody>
        </p:sp>
        <p:sp>
          <p:nvSpPr>
            <p:cNvPr id="1442" name="Rectangle: Rounded Corners 1441">
              <a:extLst>
                <a:ext uri="{FF2B5EF4-FFF2-40B4-BE49-F238E27FC236}">
                  <a16:creationId xmlns:a16="http://schemas.microsoft.com/office/drawing/2014/main" id="{D63FB877-3111-4400-9854-9E82278BE840}"/>
                </a:ext>
              </a:extLst>
            </p:cNvPr>
            <p:cNvSpPr/>
            <p:nvPr/>
          </p:nvSpPr>
          <p:spPr>
            <a:xfrm>
              <a:off x="6438900" y="3614546"/>
              <a:ext cx="787400" cy="1231900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Node 4</a:t>
              </a:r>
            </a:p>
          </p:txBody>
        </p:sp>
        <p:sp>
          <p:nvSpPr>
            <p:cNvPr id="1443" name="Rectangle: Rounded Corners 1442">
              <a:extLst>
                <a:ext uri="{FF2B5EF4-FFF2-40B4-BE49-F238E27FC236}">
                  <a16:creationId xmlns:a16="http://schemas.microsoft.com/office/drawing/2014/main" id="{DB44258A-D376-487A-B8C5-5D12FEA5C4CC}"/>
                </a:ext>
              </a:extLst>
            </p:cNvPr>
            <p:cNvSpPr/>
            <p:nvPr/>
          </p:nvSpPr>
          <p:spPr>
            <a:xfrm>
              <a:off x="7378700" y="3614546"/>
              <a:ext cx="787400" cy="1231900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Node 5</a:t>
              </a:r>
            </a:p>
          </p:txBody>
        </p:sp>
        <p:sp>
          <p:nvSpPr>
            <p:cNvPr id="1444" name="Rectangle: Rounded Corners 1443">
              <a:extLst>
                <a:ext uri="{FF2B5EF4-FFF2-40B4-BE49-F238E27FC236}">
                  <a16:creationId xmlns:a16="http://schemas.microsoft.com/office/drawing/2014/main" id="{75D62626-7672-4F12-8F00-1EB4DC5F7328}"/>
                </a:ext>
              </a:extLst>
            </p:cNvPr>
            <p:cNvSpPr/>
            <p:nvPr/>
          </p:nvSpPr>
          <p:spPr>
            <a:xfrm>
              <a:off x="8318500" y="3614546"/>
              <a:ext cx="787400" cy="1231900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Node 6</a:t>
              </a:r>
            </a:p>
          </p:txBody>
        </p:sp>
        <p:sp>
          <p:nvSpPr>
            <p:cNvPr id="1445" name="Rectangle: Rounded Corners 1444">
              <a:extLst>
                <a:ext uri="{FF2B5EF4-FFF2-40B4-BE49-F238E27FC236}">
                  <a16:creationId xmlns:a16="http://schemas.microsoft.com/office/drawing/2014/main" id="{B65411C7-0214-4955-90BB-6107B8FD31F0}"/>
                </a:ext>
              </a:extLst>
            </p:cNvPr>
            <p:cNvSpPr/>
            <p:nvPr/>
          </p:nvSpPr>
          <p:spPr>
            <a:xfrm>
              <a:off x="6438900" y="1588896"/>
              <a:ext cx="787400" cy="1231900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Node 0</a:t>
              </a:r>
            </a:p>
          </p:txBody>
        </p:sp>
        <p:cxnSp>
          <p:nvCxnSpPr>
            <p:cNvPr id="1446" name="Straight Arrow Connector 1445">
              <a:extLst>
                <a:ext uri="{FF2B5EF4-FFF2-40B4-BE49-F238E27FC236}">
                  <a16:creationId xmlns:a16="http://schemas.microsoft.com/office/drawing/2014/main" id="{194B4E5B-F5AF-44F2-A7C2-6F8E65171CEF}"/>
                </a:ext>
              </a:extLst>
            </p:cNvPr>
            <p:cNvCxnSpPr>
              <a:stCxn id="1445" idx="2"/>
              <a:endCxn id="1442" idx="0"/>
            </p:cNvCxnSpPr>
            <p:nvPr/>
          </p:nvCxnSpPr>
          <p:spPr>
            <a:xfrm>
              <a:off x="6832600" y="2820796"/>
              <a:ext cx="0" cy="793750"/>
            </a:xfrm>
            <a:prstGeom prst="straightConnector1">
              <a:avLst/>
            </a:prstGeom>
            <a:ln w="38100">
              <a:solidFill>
                <a:schemeClr val="tx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7" name="Straight Arrow Connector 1446">
              <a:extLst>
                <a:ext uri="{FF2B5EF4-FFF2-40B4-BE49-F238E27FC236}">
                  <a16:creationId xmlns:a16="http://schemas.microsoft.com/office/drawing/2014/main" id="{1BA6F57D-6307-42CB-8449-7916BE50CC53}"/>
                </a:ext>
              </a:extLst>
            </p:cNvPr>
            <p:cNvCxnSpPr/>
            <p:nvPr/>
          </p:nvCxnSpPr>
          <p:spPr>
            <a:xfrm>
              <a:off x="7785100" y="2820796"/>
              <a:ext cx="0" cy="793750"/>
            </a:xfrm>
            <a:prstGeom prst="straightConnector1">
              <a:avLst/>
            </a:prstGeom>
            <a:ln w="38100">
              <a:solidFill>
                <a:schemeClr val="tx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8" name="Straight Arrow Connector 1447">
              <a:extLst>
                <a:ext uri="{FF2B5EF4-FFF2-40B4-BE49-F238E27FC236}">
                  <a16:creationId xmlns:a16="http://schemas.microsoft.com/office/drawing/2014/main" id="{17DE6D36-13DB-43A2-9888-437CC4D4BD67}"/>
                </a:ext>
              </a:extLst>
            </p:cNvPr>
            <p:cNvCxnSpPr/>
            <p:nvPr/>
          </p:nvCxnSpPr>
          <p:spPr>
            <a:xfrm>
              <a:off x="8712200" y="2834037"/>
              <a:ext cx="0" cy="793750"/>
            </a:xfrm>
            <a:prstGeom prst="straightConnector1">
              <a:avLst/>
            </a:prstGeom>
            <a:ln w="38100">
              <a:solidFill>
                <a:schemeClr val="tx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9" name="Straight Arrow Connector 1448">
              <a:extLst>
                <a:ext uri="{FF2B5EF4-FFF2-40B4-BE49-F238E27FC236}">
                  <a16:creationId xmlns:a16="http://schemas.microsoft.com/office/drawing/2014/main" id="{454D69DF-8FD5-4624-8EF6-E708F0C6C674}"/>
                </a:ext>
              </a:extLst>
            </p:cNvPr>
            <p:cNvCxnSpPr/>
            <p:nvPr/>
          </p:nvCxnSpPr>
          <p:spPr>
            <a:xfrm>
              <a:off x="9652000" y="2834037"/>
              <a:ext cx="0" cy="793750"/>
            </a:xfrm>
            <a:prstGeom prst="straightConnector1">
              <a:avLst/>
            </a:prstGeom>
            <a:ln w="38100">
              <a:solidFill>
                <a:schemeClr val="tx2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1" name="Straight Connector 1450">
              <a:extLst>
                <a:ext uri="{FF2B5EF4-FFF2-40B4-BE49-F238E27FC236}">
                  <a16:creationId xmlns:a16="http://schemas.microsoft.com/office/drawing/2014/main" id="{41D670E2-B123-4FCE-8192-41F71C82EB51}"/>
                </a:ext>
              </a:extLst>
            </p:cNvPr>
            <p:cNvCxnSpPr/>
            <p:nvPr/>
          </p:nvCxnSpPr>
          <p:spPr>
            <a:xfrm>
              <a:off x="6832600" y="3230912"/>
              <a:ext cx="2819400" cy="0"/>
            </a:xfrm>
            <a:prstGeom prst="line">
              <a:avLst/>
            </a:prstGeom>
            <a:ln w="381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53" name="Content Placeholder 2">
            <a:extLst>
              <a:ext uri="{FF2B5EF4-FFF2-40B4-BE49-F238E27FC236}">
                <a16:creationId xmlns:a16="http://schemas.microsoft.com/office/drawing/2014/main" id="{57EC5DCB-4AB0-48C1-AFB8-E0B5070B5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2302" y="2103035"/>
            <a:ext cx="5953109" cy="3718925"/>
          </a:xfrm>
        </p:spPr>
        <p:txBody>
          <a:bodyPr/>
          <a:lstStyle/>
          <a:p>
            <a:r>
              <a:rPr lang="en-US" dirty="0"/>
              <a:t>In order to program this style of architecture:</a:t>
            </a:r>
          </a:p>
          <a:p>
            <a:r>
              <a:rPr lang="en-US" dirty="0"/>
              <a:t>You would use MPI to manage node-to-node communication</a:t>
            </a:r>
          </a:p>
          <a:p>
            <a:r>
              <a:rPr lang="en-US" dirty="0"/>
              <a:t>You would use OpenACC to accelerate code on the devices</a:t>
            </a:r>
          </a:p>
          <a:p>
            <a:r>
              <a:rPr lang="en-US" dirty="0"/>
              <a:t>With a large architecture like this you will need a good understanding of MPI, but all of the MPI + OpenACC concepts discussed earlier would apply here</a:t>
            </a:r>
          </a:p>
        </p:txBody>
      </p:sp>
    </p:spTree>
    <p:extLst>
      <p:ext uri="{BB962C8B-B14F-4D97-AF65-F5344CB8AC3E}">
        <p14:creationId xmlns:p14="http://schemas.microsoft.com/office/powerpoint/2010/main" val="4132519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F362C-53B3-4DC5-963E-43D061B1B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D9D19-FC49-4FB8-A4C1-BF3FAB9B5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Overall, for multidevice programming each method will have pros and cons</a:t>
            </a:r>
          </a:p>
          <a:p>
            <a:r>
              <a:rPr lang="en-US" dirty="0"/>
              <a:t>Using OpenACC async and OpenMP + OpenACC are both good for utilizing one node with multiple devices</a:t>
            </a:r>
          </a:p>
          <a:p>
            <a:r>
              <a:rPr lang="en-US" dirty="0"/>
              <a:t>Using MPI + OpenACC might be the most difficult to program, but will allow application scaling across a larger number of devices</a:t>
            </a:r>
          </a:p>
          <a:p>
            <a:r>
              <a:rPr lang="en-US" dirty="0"/>
              <a:t>Depending on what is comfortable to you and your use case would decide which method to use</a:t>
            </a:r>
          </a:p>
        </p:txBody>
      </p:sp>
    </p:spTree>
    <p:extLst>
      <p:ext uri="{BB962C8B-B14F-4D97-AF65-F5344CB8AC3E}">
        <p14:creationId xmlns:p14="http://schemas.microsoft.com/office/powerpoint/2010/main" val="406138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19E0472-3162-47BA-ACEB-C7230053FE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38EDD48-D715-452F-B7D3-B6032C0D0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82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5FA5F-2F69-4289-9CC3-9953599DA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Devices on a single machine</a:t>
            </a:r>
          </a:p>
        </p:txBody>
      </p: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E893595A-1A87-429C-B320-6BFC91F810D6}"/>
              </a:ext>
            </a:extLst>
          </p:cNvPr>
          <p:cNvGrpSpPr/>
          <p:nvPr/>
        </p:nvGrpSpPr>
        <p:grpSpPr>
          <a:xfrm>
            <a:off x="2201519" y="1901929"/>
            <a:ext cx="2022560" cy="2593912"/>
            <a:chOff x="2201519" y="1901929"/>
            <a:chExt cx="2022560" cy="2593912"/>
          </a:xfrm>
        </p:grpSpPr>
        <p:sp>
          <p:nvSpPr>
            <p:cNvPr id="3" name="Rounded Rectangle 873">
              <a:extLst>
                <a:ext uri="{FF2B5EF4-FFF2-40B4-BE49-F238E27FC236}">
                  <a16:creationId xmlns:a16="http://schemas.microsoft.com/office/drawing/2014/main" id="{5470D5FF-A793-410B-B272-E31633774C3B}"/>
                </a:ext>
              </a:extLst>
            </p:cNvPr>
            <p:cNvSpPr/>
            <p:nvPr/>
          </p:nvSpPr>
          <p:spPr>
            <a:xfrm>
              <a:off x="2655117" y="2177781"/>
              <a:ext cx="1119866" cy="1604941"/>
            </a:xfrm>
            <a:prstGeom prst="roundRect">
              <a:avLst>
                <a:gd name="adj" fmla="val 9942"/>
              </a:avLst>
            </a:prstGeom>
            <a:gradFill rotWithShape="1">
              <a:gsLst>
                <a:gs pos="1000">
                  <a:srgbClr val="76B900">
                    <a:lumMod val="75000"/>
                  </a:srgbClr>
                </a:gs>
                <a:gs pos="86000">
                  <a:srgbClr val="76B900"/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lIns="91433" tIns="45716" rIns="91433" bIns="45716"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4" name="Up-Down Arrow 874">
              <a:extLst>
                <a:ext uri="{FF2B5EF4-FFF2-40B4-BE49-F238E27FC236}">
                  <a16:creationId xmlns:a16="http://schemas.microsoft.com/office/drawing/2014/main" id="{4F090575-A74B-42B6-9678-DB2B4926AA33}"/>
                </a:ext>
              </a:extLst>
            </p:cNvPr>
            <p:cNvSpPr/>
            <p:nvPr/>
          </p:nvSpPr>
          <p:spPr>
            <a:xfrm>
              <a:off x="2802916" y="3861978"/>
              <a:ext cx="771780" cy="178471"/>
            </a:xfrm>
            <a:prstGeom prst="upDownArrow">
              <a:avLst>
                <a:gd name="adj1" fmla="val 64334"/>
                <a:gd name="adj2" fmla="val 24842"/>
              </a:avLst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2700" h="12700"/>
            </a:sp3d>
          </p:spPr>
          <p:txBody>
            <a:bodyPr lIns="91433" tIns="45716" rIns="91433" bIns="45716" rtlCol="0" anchor="ctr"/>
            <a:lstStyle/>
            <a:p>
              <a:pPr algn="ctr" defTabSz="457020">
                <a:defRPr/>
              </a:pPr>
              <a:endParaRPr lang="en-US" kern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8" name="Rounded Rectangle 881">
              <a:extLst>
                <a:ext uri="{FF2B5EF4-FFF2-40B4-BE49-F238E27FC236}">
                  <a16:creationId xmlns:a16="http://schemas.microsoft.com/office/drawing/2014/main" id="{7ED10F70-7F52-4712-A3AB-AED967B32400}"/>
                </a:ext>
              </a:extLst>
            </p:cNvPr>
            <p:cNvSpPr/>
            <p:nvPr/>
          </p:nvSpPr>
          <p:spPr>
            <a:xfrm>
              <a:off x="2613865" y="4092095"/>
              <a:ext cx="1197868" cy="403746"/>
            </a:xfrm>
            <a:prstGeom prst="roundRect">
              <a:avLst/>
            </a:prstGeom>
            <a:gradFill rotWithShape="1">
              <a:gsLst>
                <a:gs pos="0">
                  <a:srgbClr val="FFC000">
                    <a:lumMod val="75000"/>
                  </a:srgbClr>
                </a:gs>
                <a:gs pos="80000">
                  <a:srgbClr val="FFC000">
                    <a:lumMod val="60000"/>
                    <a:lumOff val="40000"/>
                  </a:srgbClr>
                </a:gs>
                <a:gs pos="100000">
                  <a:srgbClr val="FFC000">
                    <a:lumMod val="60000"/>
                    <a:lumOff val="40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lIns="91433" tIns="45716" rIns="91433" bIns="45716" rtlCol="0" anchor="ctr"/>
            <a:lstStyle/>
            <a:p>
              <a:pPr algn="ctr" defTabSz="457020">
                <a:defRPr/>
              </a:pPr>
              <a:r>
                <a:rPr lang="en-US" sz="1050" kern="0" dirty="0">
                  <a:solidFill>
                    <a:srgbClr val="FFFFFF"/>
                  </a:solidFill>
                  <a:latin typeface="Trebuchet MS"/>
                </a:rPr>
                <a:t>High Bandwidth Memory</a:t>
              </a:r>
            </a:p>
          </p:txBody>
        </p:sp>
        <p:sp>
          <p:nvSpPr>
            <p:cNvPr id="9" name="Rounded Rectangle 883">
              <a:extLst>
                <a:ext uri="{FF2B5EF4-FFF2-40B4-BE49-F238E27FC236}">
                  <a16:creationId xmlns:a16="http://schemas.microsoft.com/office/drawing/2014/main" id="{A26D2B38-3FA1-49D4-9C61-5D2F85E6C4C8}"/>
                </a:ext>
              </a:extLst>
            </p:cNvPr>
            <p:cNvSpPr/>
            <p:nvPr/>
          </p:nvSpPr>
          <p:spPr>
            <a:xfrm>
              <a:off x="2779438" y="3671901"/>
              <a:ext cx="854893" cy="136347"/>
            </a:xfrm>
            <a:prstGeom prst="roundRect">
              <a:avLst/>
            </a:prstGeom>
            <a:gradFill rotWithShape="1">
              <a:gsLst>
                <a:gs pos="40000">
                  <a:srgbClr val="FFC000">
                    <a:lumMod val="75000"/>
                  </a:srgbClr>
                </a:gs>
                <a:gs pos="100000">
                  <a:srgbClr val="FFC000">
                    <a:lumMod val="75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lIns="91433" tIns="45716" rIns="91433" bIns="45716" rtlCol="0" anchor="ctr"/>
            <a:lstStyle/>
            <a:p>
              <a:pPr algn="ctr" defTabSz="457020">
                <a:defRPr/>
              </a:pPr>
              <a:r>
                <a:rPr lang="en-US" sz="800" kern="0" dirty="0">
                  <a:solidFill>
                    <a:srgbClr val="FFFFFF"/>
                  </a:solidFill>
                  <a:latin typeface="Trebuchet MS"/>
                </a:rPr>
                <a:t>Shared Cache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FF31591-FDAC-41C5-9BD4-B1169DFD08D7}"/>
                </a:ext>
              </a:extLst>
            </p:cNvPr>
            <p:cNvGrpSpPr/>
            <p:nvPr/>
          </p:nvGrpSpPr>
          <p:grpSpPr>
            <a:xfrm>
              <a:off x="2763833" y="3387736"/>
              <a:ext cx="848380" cy="91819"/>
              <a:chOff x="5764698" y="3240790"/>
              <a:chExt cx="1280160" cy="138550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0E64E4D-6C53-491B-BF84-45656ABC817F}"/>
                  </a:ext>
                </a:extLst>
              </p:cNvPr>
              <p:cNvSpPr/>
              <p:nvPr/>
            </p:nvSpPr>
            <p:spPr>
              <a:xfrm>
                <a:off x="5764698" y="3240790"/>
                <a:ext cx="135480" cy="138550"/>
              </a:xfrm>
              <a:prstGeom prst="rect">
                <a:avLst/>
              </a:prstGeom>
              <a:gradFill flip="none" rotWithShape="1">
                <a:gsLst>
                  <a:gs pos="50000">
                    <a:srgbClr val="FFC000">
                      <a:lumMod val="75000"/>
                    </a:srgbClr>
                  </a:gs>
                  <a:gs pos="100000">
                    <a:srgbClr val="FFC000">
                      <a:lumMod val="20000"/>
                      <a:lumOff val="8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2CE4874-C150-4089-9719-AAAF7C11C95B}"/>
                  </a:ext>
                </a:extLst>
              </p:cNvPr>
              <p:cNvSpPr/>
              <p:nvPr/>
            </p:nvSpPr>
            <p:spPr>
              <a:xfrm>
                <a:off x="5921504" y="3240790"/>
                <a:ext cx="135480" cy="138550"/>
              </a:xfrm>
              <a:prstGeom prst="rect">
                <a:avLst/>
              </a:prstGeom>
              <a:gradFill flip="none" rotWithShape="1">
                <a:gsLst>
                  <a:gs pos="50000">
                    <a:srgbClr val="FFC000">
                      <a:lumMod val="75000"/>
                    </a:srgbClr>
                  </a:gs>
                  <a:gs pos="100000">
                    <a:srgbClr val="FFC000">
                      <a:lumMod val="20000"/>
                      <a:lumOff val="8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493565D-D2C0-4E3F-8760-78E751EA9886}"/>
                  </a:ext>
                </a:extLst>
              </p:cNvPr>
              <p:cNvSpPr/>
              <p:nvPr/>
            </p:nvSpPr>
            <p:spPr>
              <a:xfrm>
                <a:off x="6093989" y="3240790"/>
                <a:ext cx="135480" cy="138550"/>
              </a:xfrm>
              <a:prstGeom prst="rect">
                <a:avLst/>
              </a:prstGeom>
              <a:gradFill flip="none" rotWithShape="1">
                <a:gsLst>
                  <a:gs pos="50000">
                    <a:srgbClr val="FFC000">
                      <a:lumMod val="75000"/>
                    </a:srgbClr>
                  </a:gs>
                  <a:gs pos="100000">
                    <a:srgbClr val="FFC000">
                      <a:lumMod val="20000"/>
                      <a:lumOff val="8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EDEFA3B-6020-40AB-9F60-E286249615C2}"/>
                  </a:ext>
                </a:extLst>
              </p:cNvPr>
              <p:cNvSpPr/>
              <p:nvPr/>
            </p:nvSpPr>
            <p:spPr>
              <a:xfrm>
                <a:off x="6250796" y="3240790"/>
                <a:ext cx="135480" cy="138550"/>
              </a:xfrm>
              <a:prstGeom prst="rect">
                <a:avLst/>
              </a:prstGeom>
              <a:gradFill flip="none" rotWithShape="1">
                <a:gsLst>
                  <a:gs pos="50000">
                    <a:srgbClr val="FFC000">
                      <a:lumMod val="75000"/>
                    </a:srgbClr>
                  </a:gs>
                  <a:gs pos="100000">
                    <a:srgbClr val="FFC000">
                      <a:lumMod val="20000"/>
                      <a:lumOff val="8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41BD861-6886-49F2-8D0C-64DF2FEEC9AA}"/>
                  </a:ext>
                </a:extLst>
              </p:cNvPr>
              <p:cNvSpPr/>
              <p:nvPr/>
            </p:nvSpPr>
            <p:spPr>
              <a:xfrm>
                <a:off x="6423281" y="3240790"/>
                <a:ext cx="135480" cy="138550"/>
              </a:xfrm>
              <a:prstGeom prst="rect">
                <a:avLst/>
              </a:prstGeom>
              <a:gradFill flip="none" rotWithShape="1">
                <a:gsLst>
                  <a:gs pos="50000">
                    <a:srgbClr val="FFC000">
                      <a:lumMod val="75000"/>
                    </a:srgbClr>
                  </a:gs>
                  <a:gs pos="100000">
                    <a:srgbClr val="FFC000">
                      <a:lumMod val="20000"/>
                      <a:lumOff val="8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6092CE5-AE0B-4EB2-8865-C179B0591E34}"/>
                  </a:ext>
                </a:extLst>
              </p:cNvPr>
              <p:cNvSpPr/>
              <p:nvPr/>
            </p:nvSpPr>
            <p:spPr>
              <a:xfrm>
                <a:off x="6580087" y="3240790"/>
                <a:ext cx="135480" cy="138550"/>
              </a:xfrm>
              <a:prstGeom prst="rect">
                <a:avLst/>
              </a:prstGeom>
              <a:gradFill flip="none" rotWithShape="1">
                <a:gsLst>
                  <a:gs pos="50000">
                    <a:srgbClr val="FFC000">
                      <a:lumMod val="75000"/>
                    </a:srgbClr>
                  </a:gs>
                  <a:gs pos="100000">
                    <a:srgbClr val="FFC000">
                      <a:lumMod val="20000"/>
                      <a:lumOff val="8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D1A87E9-83F2-4C1A-9594-AB2E4A2EE4D8}"/>
                  </a:ext>
                </a:extLst>
              </p:cNvPr>
              <p:cNvSpPr/>
              <p:nvPr/>
            </p:nvSpPr>
            <p:spPr>
              <a:xfrm>
                <a:off x="6752572" y="3240790"/>
                <a:ext cx="135480" cy="138550"/>
              </a:xfrm>
              <a:prstGeom prst="rect">
                <a:avLst/>
              </a:prstGeom>
              <a:gradFill flip="none" rotWithShape="1">
                <a:gsLst>
                  <a:gs pos="50000">
                    <a:srgbClr val="FFC000">
                      <a:lumMod val="75000"/>
                    </a:srgbClr>
                  </a:gs>
                  <a:gs pos="100000">
                    <a:srgbClr val="FFC000">
                      <a:lumMod val="20000"/>
                      <a:lumOff val="8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C050D63-9961-4C04-A8B5-827DF12FDFA9}"/>
                  </a:ext>
                </a:extLst>
              </p:cNvPr>
              <p:cNvSpPr/>
              <p:nvPr/>
            </p:nvSpPr>
            <p:spPr>
              <a:xfrm>
                <a:off x="6909378" y="3240790"/>
                <a:ext cx="135480" cy="138550"/>
              </a:xfrm>
              <a:prstGeom prst="rect">
                <a:avLst/>
              </a:prstGeom>
              <a:gradFill flip="none" rotWithShape="1">
                <a:gsLst>
                  <a:gs pos="50000">
                    <a:srgbClr val="FFC000">
                      <a:lumMod val="75000"/>
                    </a:srgbClr>
                  </a:gs>
                  <a:gs pos="100000">
                    <a:srgbClr val="FFC000">
                      <a:lumMod val="20000"/>
                      <a:lumOff val="8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380E247-72B8-4943-9923-6B5AFAA5B73B}"/>
                </a:ext>
              </a:extLst>
            </p:cNvPr>
            <p:cNvGrpSpPr/>
            <p:nvPr/>
          </p:nvGrpSpPr>
          <p:grpSpPr>
            <a:xfrm>
              <a:off x="2665726" y="3370252"/>
              <a:ext cx="978420" cy="112183"/>
              <a:chOff x="5664483" y="3223318"/>
              <a:chExt cx="1476374" cy="169277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7B24352-10AC-43C8-B83D-47B9C8138299}"/>
                  </a:ext>
                </a:extLst>
              </p:cNvPr>
              <p:cNvSpPr txBox="1"/>
              <p:nvPr/>
            </p:nvSpPr>
            <p:spPr>
              <a:xfrm>
                <a:off x="5664483" y="3223318"/>
                <a:ext cx="325436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020"/>
                <a:r>
                  <a:rPr lang="en-US" sz="500" dirty="0">
                    <a:solidFill>
                      <a:srgbClr val="FFC000">
                        <a:lumMod val="50000"/>
                      </a:srgbClr>
                    </a:solidFill>
                  </a:rPr>
                  <a:t>$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C246D6C-8005-4262-84CF-4E5753949CED}"/>
                  </a:ext>
                </a:extLst>
              </p:cNvPr>
              <p:cNvSpPr txBox="1"/>
              <p:nvPr/>
            </p:nvSpPr>
            <p:spPr>
              <a:xfrm>
                <a:off x="5819264" y="3223318"/>
                <a:ext cx="325436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020"/>
                <a:r>
                  <a:rPr lang="en-US" sz="500" dirty="0">
                    <a:solidFill>
                      <a:srgbClr val="FFC000">
                        <a:lumMod val="50000"/>
                      </a:srgbClr>
                    </a:solidFill>
                  </a:rPr>
                  <a:t>$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790306E-AC58-4736-AD45-3EBC47E82297}"/>
                  </a:ext>
                </a:extLst>
              </p:cNvPr>
              <p:cNvSpPr txBox="1"/>
              <p:nvPr/>
            </p:nvSpPr>
            <p:spPr>
              <a:xfrm>
                <a:off x="5997859" y="3223318"/>
                <a:ext cx="325436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020"/>
                <a:r>
                  <a:rPr lang="en-US" sz="500" dirty="0">
                    <a:solidFill>
                      <a:srgbClr val="FFC000">
                        <a:lumMod val="50000"/>
                      </a:srgbClr>
                    </a:solidFill>
                  </a:rPr>
                  <a:t>$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CF2DA3E-709F-4E2E-A742-449B227F7447}"/>
                  </a:ext>
                </a:extLst>
              </p:cNvPr>
              <p:cNvSpPr txBox="1"/>
              <p:nvPr/>
            </p:nvSpPr>
            <p:spPr>
              <a:xfrm>
                <a:off x="6152639" y="3223318"/>
                <a:ext cx="325436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020"/>
                <a:r>
                  <a:rPr lang="en-US" sz="500" dirty="0">
                    <a:solidFill>
                      <a:srgbClr val="FFC000">
                        <a:lumMod val="50000"/>
                      </a:srgbClr>
                    </a:solidFill>
                  </a:rPr>
                  <a:t>$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3DE2C31-03CC-43F5-94CE-AA7D02DB8A41}"/>
                  </a:ext>
                </a:extLst>
              </p:cNvPr>
              <p:cNvSpPr txBox="1"/>
              <p:nvPr/>
            </p:nvSpPr>
            <p:spPr>
              <a:xfrm>
                <a:off x="6327264" y="3223318"/>
                <a:ext cx="325436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020"/>
                <a:r>
                  <a:rPr lang="en-US" sz="500" dirty="0">
                    <a:solidFill>
                      <a:srgbClr val="FFC000">
                        <a:lumMod val="50000"/>
                      </a:srgbClr>
                    </a:solidFill>
                  </a:rPr>
                  <a:t>$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4388F03-6400-478C-B0EC-5D1F41C9E1A9}"/>
                  </a:ext>
                </a:extLst>
              </p:cNvPr>
              <p:cNvSpPr txBox="1"/>
              <p:nvPr/>
            </p:nvSpPr>
            <p:spPr>
              <a:xfrm>
                <a:off x="6482046" y="3223318"/>
                <a:ext cx="325436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020"/>
                <a:r>
                  <a:rPr lang="en-US" sz="500" dirty="0">
                    <a:solidFill>
                      <a:srgbClr val="FFC000">
                        <a:lumMod val="50000"/>
                      </a:srgbClr>
                    </a:solidFill>
                  </a:rPr>
                  <a:t>$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AA5BA0B-1448-4021-9289-52104CD0BEFD}"/>
                  </a:ext>
                </a:extLst>
              </p:cNvPr>
              <p:cNvSpPr txBox="1"/>
              <p:nvPr/>
            </p:nvSpPr>
            <p:spPr>
              <a:xfrm>
                <a:off x="6660639" y="3223318"/>
                <a:ext cx="325436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020"/>
                <a:r>
                  <a:rPr lang="en-US" sz="500" dirty="0">
                    <a:solidFill>
                      <a:srgbClr val="FFC000">
                        <a:lumMod val="50000"/>
                      </a:srgbClr>
                    </a:solidFill>
                  </a:rPr>
                  <a:t>$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48F1525-717C-44D4-B20F-5FC0EAA2363A}"/>
                  </a:ext>
                </a:extLst>
              </p:cNvPr>
              <p:cNvSpPr txBox="1"/>
              <p:nvPr/>
            </p:nvSpPr>
            <p:spPr>
              <a:xfrm>
                <a:off x="6815421" y="3223318"/>
                <a:ext cx="325436" cy="169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020"/>
                <a:r>
                  <a:rPr lang="en-US" sz="500" dirty="0">
                    <a:solidFill>
                      <a:srgbClr val="FFC000">
                        <a:lumMod val="50000"/>
                      </a:srgbClr>
                    </a:solidFill>
                  </a:rPr>
                  <a:t>$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16DBA46-3FD2-4C72-8636-31CC482464A7}"/>
                </a:ext>
              </a:extLst>
            </p:cNvPr>
            <p:cNvGrpSpPr/>
            <p:nvPr/>
          </p:nvGrpSpPr>
          <p:grpSpPr>
            <a:xfrm>
              <a:off x="2816096" y="3507961"/>
              <a:ext cx="758600" cy="142029"/>
              <a:chOff x="5832438" y="3378967"/>
              <a:chExt cx="1144680" cy="214313"/>
            </a:xfrm>
          </p:grpSpPr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82EBA507-0ED4-467A-9ECC-9BFC03BE6999}"/>
                  </a:ext>
                </a:extLst>
              </p:cNvPr>
              <p:cNvCxnSpPr/>
              <p:nvPr/>
            </p:nvCxnSpPr>
            <p:spPr>
              <a:xfrm>
                <a:off x="5832438" y="3378967"/>
                <a:ext cx="0" cy="214313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FFC000"/>
                </a:solidFill>
                <a:prstDash val="solid"/>
                <a:headEnd type="triangle" w="sm" len="sm"/>
                <a:tailEnd type="triangle" w="sm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9664203E-27CA-48F5-BAC1-E341C6789653}"/>
                  </a:ext>
                </a:extLst>
              </p:cNvPr>
              <p:cNvCxnSpPr/>
              <p:nvPr/>
            </p:nvCxnSpPr>
            <p:spPr>
              <a:xfrm>
                <a:off x="5989244" y="3378967"/>
                <a:ext cx="0" cy="214313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FFC000"/>
                </a:solidFill>
                <a:prstDash val="solid"/>
                <a:headEnd type="triangle" w="sm" len="sm"/>
                <a:tailEnd type="triangle" w="sm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476B9221-4FAE-4699-B2B4-E8426453DA7D}"/>
                  </a:ext>
                </a:extLst>
              </p:cNvPr>
              <p:cNvCxnSpPr/>
              <p:nvPr/>
            </p:nvCxnSpPr>
            <p:spPr>
              <a:xfrm>
                <a:off x="6161729" y="3378967"/>
                <a:ext cx="0" cy="214313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FFC000"/>
                </a:solidFill>
                <a:prstDash val="solid"/>
                <a:headEnd type="triangle" w="sm" len="sm"/>
                <a:tailEnd type="triangle" w="sm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374B9300-C155-4346-BE0F-C78EE4101D7B}"/>
                  </a:ext>
                </a:extLst>
              </p:cNvPr>
              <p:cNvCxnSpPr/>
              <p:nvPr/>
            </p:nvCxnSpPr>
            <p:spPr>
              <a:xfrm>
                <a:off x="6318536" y="3378967"/>
                <a:ext cx="0" cy="214313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FFC000"/>
                </a:solidFill>
                <a:prstDash val="solid"/>
                <a:headEnd type="triangle" w="sm" len="sm"/>
                <a:tailEnd type="triangle" w="sm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5820687F-2863-48F6-93D4-0D55D5E343BC}"/>
                  </a:ext>
                </a:extLst>
              </p:cNvPr>
              <p:cNvCxnSpPr/>
              <p:nvPr/>
            </p:nvCxnSpPr>
            <p:spPr>
              <a:xfrm>
                <a:off x="6493950" y="3378967"/>
                <a:ext cx="0" cy="214313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FFC000"/>
                </a:solidFill>
                <a:prstDash val="solid"/>
                <a:headEnd type="triangle" w="sm" len="sm"/>
                <a:tailEnd type="triangle" w="sm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B4214B33-350C-4E9C-AB6B-83FA7BDAA17D}"/>
                  </a:ext>
                </a:extLst>
              </p:cNvPr>
              <p:cNvCxnSpPr/>
              <p:nvPr/>
            </p:nvCxnSpPr>
            <p:spPr>
              <a:xfrm>
                <a:off x="6647827" y="3378967"/>
                <a:ext cx="0" cy="214313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FFC000"/>
                </a:solidFill>
                <a:prstDash val="solid"/>
                <a:headEnd type="triangle" w="sm" len="sm"/>
                <a:tailEnd type="triangle" w="sm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94ACCC0D-0A9C-42F5-A448-479872973DB2}"/>
                  </a:ext>
                </a:extLst>
              </p:cNvPr>
              <p:cNvCxnSpPr/>
              <p:nvPr/>
            </p:nvCxnSpPr>
            <p:spPr>
              <a:xfrm>
                <a:off x="6823357" y="3378967"/>
                <a:ext cx="0" cy="214313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FFC000"/>
                </a:solidFill>
                <a:prstDash val="solid"/>
                <a:headEnd type="triangle" w="sm" len="sm"/>
                <a:tailEnd type="triangle" w="sm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C233D356-FB2D-4C48-AA12-409C3A020C1B}"/>
                  </a:ext>
                </a:extLst>
              </p:cNvPr>
              <p:cNvCxnSpPr/>
              <p:nvPr/>
            </p:nvCxnSpPr>
            <p:spPr>
              <a:xfrm>
                <a:off x="6977118" y="3378967"/>
                <a:ext cx="0" cy="214313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FFC000"/>
                </a:solidFill>
                <a:prstDash val="solid"/>
                <a:headEnd type="triangle" w="sm" len="sm"/>
                <a:tailEnd type="triangle" w="sm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5F102574-E13E-43F8-91E2-E90B2CEF1167}"/>
                </a:ext>
              </a:extLst>
            </p:cNvPr>
            <p:cNvSpPr txBox="1"/>
            <p:nvPr/>
          </p:nvSpPr>
          <p:spPr>
            <a:xfrm>
              <a:off x="2201519" y="1901929"/>
              <a:ext cx="2022560" cy="338554"/>
            </a:xfrm>
            <a:prstGeom prst="rect">
              <a:avLst/>
            </a:prstGeom>
            <a:noFill/>
          </p:spPr>
          <p:txBody>
            <a:bodyPr wrap="square" lIns="91433" tIns="45716" rIns="91433" bIns="45716" rtlCol="0">
              <a:spAutoFit/>
            </a:bodyPr>
            <a:lstStyle/>
            <a:p>
              <a:pPr algn="ctr" defTabSz="457020"/>
              <a:r>
                <a:rPr lang="en-US" sz="1600" dirty="0">
                  <a:solidFill>
                    <a:srgbClr val="000000">
                      <a:lumMod val="65000"/>
                      <a:lumOff val="35000"/>
                    </a:srgbClr>
                  </a:solidFill>
                </a:rPr>
                <a:t>Device</a:t>
              </a:r>
            </a:p>
          </p:txBody>
        </p: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C6B46B40-BB6A-4603-A4ED-17A97CBF4826}"/>
                </a:ext>
              </a:extLst>
            </p:cNvPr>
            <p:cNvGrpSpPr/>
            <p:nvPr/>
          </p:nvGrpSpPr>
          <p:grpSpPr>
            <a:xfrm>
              <a:off x="2773038" y="2322373"/>
              <a:ext cx="871108" cy="1016293"/>
              <a:chOff x="5946775" y="1625600"/>
              <a:chExt cx="1314450" cy="1533525"/>
            </a:xfrm>
          </p:grpSpPr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07D2424A-4028-4BDC-82EC-AD40BFD3D1C2}"/>
                  </a:ext>
                </a:extLst>
              </p:cNvPr>
              <p:cNvGrpSpPr/>
              <p:nvPr/>
            </p:nvGrpSpPr>
            <p:grpSpPr>
              <a:xfrm>
                <a:off x="5946775" y="1625600"/>
                <a:ext cx="133350" cy="1533525"/>
                <a:chOff x="5946775" y="1625600"/>
                <a:chExt cx="133350" cy="1533525"/>
              </a:xfrm>
            </p:grpSpPr>
            <p:sp>
              <p:nvSpPr>
                <p:cNvPr id="294" name="Rectangle 293">
                  <a:extLst>
                    <a:ext uri="{FF2B5EF4-FFF2-40B4-BE49-F238E27FC236}">
                      <a16:creationId xmlns:a16="http://schemas.microsoft.com/office/drawing/2014/main" id="{B002035E-7D6E-4440-B94D-07B692BB0653}"/>
                    </a:ext>
                  </a:extLst>
                </p:cNvPr>
                <p:cNvSpPr/>
                <p:nvPr/>
              </p:nvSpPr>
              <p:spPr>
                <a:xfrm>
                  <a:off x="5946775" y="1625600"/>
                  <a:ext cx="133350" cy="1533525"/>
                </a:xfrm>
                <a:prstGeom prst="rect">
                  <a:avLst/>
                </a:prstGeom>
                <a:gradFill rotWithShape="1">
                  <a:gsLst>
                    <a:gs pos="0">
                      <a:srgbClr val="76B900">
                        <a:lumMod val="20000"/>
                        <a:lumOff val="80000"/>
                      </a:srgbClr>
                    </a:gs>
                    <a:gs pos="80000">
                      <a:srgbClr val="76B900">
                        <a:lumMod val="40000"/>
                        <a:lumOff val="60000"/>
                        <a:alpha val="47000"/>
                      </a:srgbClr>
                    </a:gs>
                    <a:gs pos="100000">
                      <a:srgbClr val="76B900">
                        <a:lumMod val="40000"/>
                        <a:lumOff val="60000"/>
                      </a:srgbClr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95" name="Rectangle 294">
                  <a:extLst>
                    <a:ext uri="{FF2B5EF4-FFF2-40B4-BE49-F238E27FC236}">
                      <a16:creationId xmlns:a16="http://schemas.microsoft.com/office/drawing/2014/main" id="{FED5FB50-B31E-4DAF-A756-2FA13EC68B97}"/>
                    </a:ext>
                  </a:extLst>
                </p:cNvPr>
                <p:cNvSpPr/>
                <p:nvPr/>
              </p:nvSpPr>
              <p:spPr>
                <a:xfrm>
                  <a:off x="5979075" y="1643550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96" name="Rectangle 295">
                  <a:extLst>
                    <a:ext uri="{FF2B5EF4-FFF2-40B4-BE49-F238E27FC236}">
                      <a16:creationId xmlns:a16="http://schemas.microsoft.com/office/drawing/2014/main" id="{ABD5B177-7610-46A3-9164-B64DF40F95CE}"/>
                    </a:ext>
                  </a:extLst>
                </p:cNvPr>
                <p:cNvSpPr/>
                <p:nvPr/>
              </p:nvSpPr>
              <p:spPr>
                <a:xfrm>
                  <a:off x="5979075" y="174778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97" name="Rectangle 296">
                  <a:extLst>
                    <a:ext uri="{FF2B5EF4-FFF2-40B4-BE49-F238E27FC236}">
                      <a16:creationId xmlns:a16="http://schemas.microsoft.com/office/drawing/2014/main" id="{45AB4528-6DE9-405F-A4F7-D8085A00B763}"/>
                    </a:ext>
                  </a:extLst>
                </p:cNvPr>
                <p:cNvSpPr/>
                <p:nvPr/>
              </p:nvSpPr>
              <p:spPr>
                <a:xfrm>
                  <a:off x="5979075" y="1860034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98" name="Rectangle 297">
                  <a:extLst>
                    <a:ext uri="{FF2B5EF4-FFF2-40B4-BE49-F238E27FC236}">
                      <a16:creationId xmlns:a16="http://schemas.microsoft.com/office/drawing/2014/main" id="{D58514AD-2BA9-4D36-82E9-0525CE69E674}"/>
                    </a:ext>
                  </a:extLst>
                </p:cNvPr>
                <p:cNvSpPr/>
                <p:nvPr/>
              </p:nvSpPr>
              <p:spPr>
                <a:xfrm>
                  <a:off x="5979075" y="196426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99" name="Rectangle 298">
                  <a:extLst>
                    <a:ext uri="{FF2B5EF4-FFF2-40B4-BE49-F238E27FC236}">
                      <a16:creationId xmlns:a16="http://schemas.microsoft.com/office/drawing/2014/main" id="{A265E89D-B456-41BA-B09D-F3EC5AD7B4D2}"/>
                    </a:ext>
                  </a:extLst>
                </p:cNvPr>
                <p:cNvSpPr/>
                <p:nvPr/>
              </p:nvSpPr>
              <p:spPr>
                <a:xfrm>
                  <a:off x="5979075" y="207651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0" name="Rectangle 299">
                  <a:extLst>
                    <a:ext uri="{FF2B5EF4-FFF2-40B4-BE49-F238E27FC236}">
                      <a16:creationId xmlns:a16="http://schemas.microsoft.com/office/drawing/2014/main" id="{9D2CB730-6C04-4B67-8A38-24D90F8D8306}"/>
                    </a:ext>
                  </a:extLst>
                </p:cNvPr>
                <p:cNvSpPr/>
                <p:nvPr/>
              </p:nvSpPr>
              <p:spPr>
                <a:xfrm>
                  <a:off x="5979075" y="2180751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1" name="Rectangle 300">
                  <a:extLst>
                    <a:ext uri="{FF2B5EF4-FFF2-40B4-BE49-F238E27FC236}">
                      <a16:creationId xmlns:a16="http://schemas.microsoft.com/office/drawing/2014/main" id="{0C84B61B-4F80-4DAB-9357-693C2F1937B2}"/>
                    </a:ext>
                  </a:extLst>
                </p:cNvPr>
                <p:cNvSpPr/>
                <p:nvPr/>
              </p:nvSpPr>
              <p:spPr>
                <a:xfrm>
                  <a:off x="5979075" y="229300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2" name="Rectangle 301">
                  <a:extLst>
                    <a:ext uri="{FF2B5EF4-FFF2-40B4-BE49-F238E27FC236}">
                      <a16:creationId xmlns:a16="http://schemas.microsoft.com/office/drawing/2014/main" id="{528FFA51-5274-47E6-A295-4CCFE931AFB4}"/>
                    </a:ext>
                  </a:extLst>
                </p:cNvPr>
                <p:cNvSpPr/>
                <p:nvPr/>
              </p:nvSpPr>
              <p:spPr>
                <a:xfrm>
                  <a:off x="5979075" y="2396025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3" name="Rectangle 302">
                  <a:extLst>
                    <a:ext uri="{FF2B5EF4-FFF2-40B4-BE49-F238E27FC236}">
                      <a16:creationId xmlns:a16="http://schemas.microsoft.com/office/drawing/2014/main" id="{A0EDC6F8-ACED-4C8F-B31A-2D9FEE7A3D21}"/>
                    </a:ext>
                  </a:extLst>
                </p:cNvPr>
                <p:cNvSpPr/>
                <p:nvPr/>
              </p:nvSpPr>
              <p:spPr>
                <a:xfrm>
                  <a:off x="5979075" y="250025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4" name="Rectangle 303">
                  <a:extLst>
                    <a:ext uri="{FF2B5EF4-FFF2-40B4-BE49-F238E27FC236}">
                      <a16:creationId xmlns:a16="http://schemas.microsoft.com/office/drawing/2014/main" id="{CF06149D-C196-408F-9C88-3F62E6537142}"/>
                    </a:ext>
                  </a:extLst>
                </p:cNvPr>
                <p:cNvSpPr/>
                <p:nvPr/>
              </p:nvSpPr>
              <p:spPr>
                <a:xfrm>
                  <a:off x="5979075" y="2612509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5" name="Rectangle 304">
                  <a:extLst>
                    <a:ext uri="{FF2B5EF4-FFF2-40B4-BE49-F238E27FC236}">
                      <a16:creationId xmlns:a16="http://schemas.microsoft.com/office/drawing/2014/main" id="{C41E7212-0641-4AC2-B568-B3B658B9D25F}"/>
                    </a:ext>
                  </a:extLst>
                </p:cNvPr>
                <p:cNvSpPr/>
                <p:nvPr/>
              </p:nvSpPr>
              <p:spPr>
                <a:xfrm>
                  <a:off x="5979075" y="271674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6" name="Rectangle 305">
                  <a:extLst>
                    <a:ext uri="{FF2B5EF4-FFF2-40B4-BE49-F238E27FC236}">
                      <a16:creationId xmlns:a16="http://schemas.microsoft.com/office/drawing/2014/main" id="{91B04B22-2258-4F4C-BB0C-79459CBDC4C5}"/>
                    </a:ext>
                  </a:extLst>
                </p:cNvPr>
                <p:cNvSpPr/>
                <p:nvPr/>
              </p:nvSpPr>
              <p:spPr>
                <a:xfrm>
                  <a:off x="5979075" y="282899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7" name="Rectangle 306">
                  <a:extLst>
                    <a:ext uri="{FF2B5EF4-FFF2-40B4-BE49-F238E27FC236}">
                      <a16:creationId xmlns:a16="http://schemas.microsoft.com/office/drawing/2014/main" id="{E4925C46-EB6B-44C9-8C1F-FF12B6C57555}"/>
                    </a:ext>
                  </a:extLst>
                </p:cNvPr>
                <p:cNvSpPr/>
                <p:nvPr/>
              </p:nvSpPr>
              <p:spPr>
                <a:xfrm>
                  <a:off x="5979075" y="2933226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08" name="Rectangle 307">
                  <a:extLst>
                    <a:ext uri="{FF2B5EF4-FFF2-40B4-BE49-F238E27FC236}">
                      <a16:creationId xmlns:a16="http://schemas.microsoft.com/office/drawing/2014/main" id="{61D9C5FC-E388-4E7A-AAE7-7F19CA6D1E96}"/>
                    </a:ext>
                  </a:extLst>
                </p:cNvPr>
                <p:cNvSpPr/>
                <p:nvPr/>
              </p:nvSpPr>
              <p:spPr>
                <a:xfrm>
                  <a:off x="5979075" y="304547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56582894-1A18-4B15-83C4-00DFA74E0DE4}"/>
                  </a:ext>
                </a:extLst>
              </p:cNvPr>
              <p:cNvGrpSpPr/>
              <p:nvPr/>
            </p:nvGrpSpPr>
            <p:grpSpPr>
              <a:xfrm>
                <a:off x="6115050" y="1625600"/>
                <a:ext cx="133350" cy="1533525"/>
                <a:chOff x="5946775" y="1625600"/>
                <a:chExt cx="133350" cy="1533525"/>
              </a:xfrm>
            </p:grpSpPr>
            <p:sp>
              <p:nvSpPr>
                <p:cNvPr id="279" name="Rectangle 278">
                  <a:extLst>
                    <a:ext uri="{FF2B5EF4-FFF2-40B4-BE49-F238E27FC236}">
                      <a16:creationId xmlns:a16="http://schemas.microsoft.com/office/drawing/2014/main" id="{F1F64E58-B74A-47A5-9D29-8A80472D1C1F}"/>
                    </a:ext>
                  </a:extLst>
                </p:cNvPr>
                <p:cNvSpPr/>
                <p:nvPr/>
              </p:nvSpPr>
              <p:spPr>
                <a:xfrm>
                  <a:off x="5946775" y="1625600"/>
                  <a:ext cx="133350" cy="1533525"/>
                </a:xfrm>
                <a:prstGeom prst="rect">
                  <a:avLst/>
                </a:prstGeom>
                <a:gradFill rotWithShape="1">
                  <a:gsLst>
                    <a:gs pos="0">
                      <a:srgbClr val="76B900">
                        <a:lumMod val="20000"/>
                        <a:lumOff val="80000"/>
                      </a:srgbClr>
                    </a:gs>
                    <a:gs pos="80000">
                      <a:srgbClr val="76B900">
                        <a:lumMod val="40000"/>
                        <a:lumOff val="60000"/>
                        <a:alpha val="47000"/>
                      </a:srgbClr>
                    </a:gs>
                    <a:gs pos="100000">
                      <a:srgbClr val="76B900">
                        <a:lumMod val="40000"/>
                        <a:lumOff val="60000"/>
                      </a:srgbClr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80" name="Rectangle 279">
                  <a:extLst>
                    <a:ext uri="{FF2B5EF4-FFF2-40B4-BE49-F238E27FC236}">
                      <a16:creationId xmlns:a16="http://schemas.microsoft.com/office/drawing/2014/main" id="{EFDC8C47-A968-4596-8AB4-1196ADB59377}"/>
                    </a:ext>
                  </a:extLst>
                </p:cNvPr>
                <p:cNvSpPr/>
                <p:nvPr/>
              </p:nvSpPr>
              <p:spPr>
                <a:xfrm>
                  <a:off x="5979075" y="1643550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81" name="Rectangle 280">
                  <a:extLst>
                    <a:ext uri="{FF2B5EF4-FFF2-40B4-BE49-F238E27FC236}">
                      <a16:creationId xmlns:a16="http://schemas.microsoft.com/office/drawing/2014/main" id="{08406D29-4085-456F-BD4D-4A13FDD1EA01}"/>
                    </a:ext>
                  </a:extLst>
                </p:cNvPr>
                <p:cNvSpPr/>
                <p:nvPr/>
              </p:nvSpPr>
              <p:spPr>
                <a:xfrm>
                  <a:off x="5979075" y="174778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82" name="Rectangle 281">
                  <a:extLst>
                    <a:ext uri="{FF2B5EF4-FFF2-40B4-BE49-F238E27FC236}">
                      <a16:creationId xmlns:a16="http://schemas.microsoft.com/office/drawing/2014/main" id="{DCFC2D92-D156-4E2B-96C6-CD8968ACDC52}"/>
                    </a:ext>
                  </a:extLst>
                </p:cNvPr>
                <p:cNvSpPr/>
                <p:nvPr/>
              </p:nvSpPr>
              <p:spPr>
                <a:xfrm>
                  <a:off x="5979075" y="1860034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83" name="Rectangle 282">
                  <a:extLst>
                    <a:ext uri="{FF2B5EF4-FFF2-40B4-BE49-F238E27FC236}">
                      <a16:creationId xmlns:a16="http://schemas.microsoft.com/office/drawing/2014/main" id="{CF4A043B-CBE8-4DA1-ABFD-A7921CACBF65}"/>
                    </a:ext>
                  </a:extLst>
                </p:cNvPr>
                <p:cNvSpPr/>
                <p:nvPr/>
              </p:nvSpPr>
              <p:spPr>
                <a:xfrm>
                  <a:off x="5979075" y="196426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84" name="Rectangle 283">
                  <a:extLst>
                    <a:ext uri="{FF2B5EF4-FFF2-40B4-BE49-F238E27FC236}">
                      <a16:creationId xmlns:a16="http://schemas.microsoft.com/office/drawing/2014/main" id="{5DB75562-FCC8-4B5C-BA4B-F183B2B066FE}"/>
                    </a:ext>
                  </a:extLst>
                </p:cNvPr>
                <p:cNvSpPr/>
                <p:nvPr/>
              </p:nvSpPr>
              <p:spPr>
                <a:xfrm>
                  <a:off x="5979075" y="207651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85" name="Rectangle 284">
                  <a:extLst>
                    <a:ext uri="{FF2B5EF4-FFF2-40B4-BE49-F238E27FC236}">
                      <a16:creationId xmlns:a16="http://schemas.microsoft.com/office/drawing/2014/main" id="{11BEB515-05EC-4F0A-A70E-5379252B74D0}"/>
                    </a:ext>
                  </a:extLst>
                </p:cNvPr>
                <p:cNvSpPr/>
                <p:nvPr/>
              </p:nvSpPr>
              <p:spPr>
                <a:xfrm>
                  <a:off x="5979075" y="2180751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86" name="Rectangle 285">
                  <a:extLst>
                    <a:ext uri="{FF2B5EF4-FFF2-40B4-BE49-F238E27FC236}">
                      <a16:creationId xmlns:a16="http://schemas.microsoft.com/office/drawing/2014/main" id="{C5ADA9A7-757E-4D2A-981C-8C0F959AE55E}"/>
                    </a:ext>
                  </a:extLst>
                </p:cNvPr>
                <p:cNvSpPr/>
                <p:nvPr/>
              </p:nvSpPr>
              <p:spPr>
                <a:xfrm>
                  <a:off x="5979075" y="229300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87" name="Rectangle 286">
                  <a:extLst>
                    <a:ext uri="{FF2B5EF4-FFF2-40B4-BE49-F238E27FC236}">
                      <a16:creationId xmlns:a16="http://schemas.microsoft.com/office/drawing/2014/main" id="{83A53177-1127-4726-A6C9-0BA8F5C2882F}"/>
                    </a:ext>
                  </a:extLst>
                </p:cNvPr>
                <p:cNvSpPr/>
                <p:nvPr/>
              </p:nvSpPr>
              <p:spPr>
                <a:xfrm>
                  <a:off x="5979075" y="2396025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88" name="Rectangle 287">
                  <a:extLst>
                    <a:ext uri="{FF2B5EF4-FFF2-40B4-BE49-F238E27FC236}">
                      <a16:creationId xmlns:a16="http://schemas.microsoft.com/office/drawing/2014/main" id="{A6F3A3F2-F00C-4E70-B718-A68E3F1E2162}"/>
                    </a:ext>
                  </a:extLst>
                </p:cNvPr>
                <p:cNvSpPr/>
                <p:nvPr/>
              </p:nvSpPr>
              <p:spPr>
                <a:xfrm>
                  <a:off x="5979075" y="250025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89" name="Rectangle 288">
                  <a:extLst>
                    <a:ext uri="{FF2B5EF4-FFF2-40B4-BE49-F238E27FC236}">
                      <a16:creationId xmlns:a16="http://schemas.microsoft.com/office/drawing/2014/main" id="{0CB96A6D-B850-4FE9-A028-2167456BEC94}"/>
                    </a:ext>
                  </a:extLst>
                </p:cNvPr>
                <p:cNvSpPr/>
                <p:nvPr/>
              </p:nvSpPr>
              <p:spPr>
                <a:xfrm>
                  <a:off x="5979075" y="2612509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90" name="Rectangle 289">
                  <a:extLst>
                    <a:ext uri="{FF2B5EF4-FFF2-40B4-BE49-F238E27FC236}">
                      <a16:creationId xmlns:a16="http://schemas.microsoft.com/office/drawing/2014/main" id="{18A02D36-1E61-4D70-8C3A-534C9AE92A3B}"/>
                    </a:ext>
                  </a:extLst>
                </p:cNvPr>
                <p:cNvSpPr/>
                <p:nvPr/>
              </p:nvSpPr>
              <p:spPr>
                <a:xfrm>
                  <a:off x="5979075" y="271674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91" name="Rectangle 290">
                  <a:extLst>
                    <a:ext uri="{FF2B5EF4-FFF2-40B4-BE49-F238E27FC236}">
                      <a16:creationId xmlns:a16="http://schemas.microsoft.com/office/drawing/2014/main" id="{F01E3A07-2E24-4CF7-BCBE-8A84366F092E}"/>
                    </a:ext>
                  </a:extLst>
                </p:cNvPr>
                <p:cNvSpPr/>
                <p:nvPr/>
              </p:nvSpPr>
              <p:spPr>
                <a:xfrm>
                  <a:off x="5979075" y="282899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92" name="Rectangle 291">
                  <a:extLst>
                    <a:ext uri="{FF2B5EF4-FFF2-40B4-BE49-F238E27FC236}">
                      <a16:creationId xmlns:a16="http://schemas.microsoft.com/office/drawing/2014/main" id="{2A60919A-3A1D-4A81-84BC-2D8C11C1459D}"/>
                    </a:ext>
                  </a:extLst>
                </p:cNvPr>
                <p:cNvSpPr/>
                <p:nvPr/>
              </p:nvSpPr>
              <p:spPr>
                <a:xfrm>
                  <a:off x="5979075" y="2933226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93" name="Rectangle 292">
                  <a:extLst>
                    <a:ext uri="{FF2B5EF4-FFF2-40B4-BE49-F238E27FC236}">
                      <a16:creationId xmlns:a16="http://schemas.microsoft.com/office/drawing/2014/main" id="{04ED2CF2-797E-4360-B25A-161731AF9093}"/>
                    </a:ext>
                  </a:extLst>
                </p:cNvPr>
                <p:cNvSpPr/>
                <p:nvPr/>
              </p:nvSpPr>
              <p:spPr>
                <a:xfrm>
                  <a:off x="5979075" y="304547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BD9CC866-A8F1-47E0-BFB0-93BCFD462634}"/>
                  </a:ext>
                </a:extLst>
              </p:cNvPr>
              <p:cNvGrpSpPr/>
              <p:nvPr/>
            </p:nvGrpSpPr>
            <p:grpSpPr>
              <a:xfrm>
                <a:off x="6283325" y="1625600"/>
                <a:ext cx="133350" cy="1533525"/>
                <a:chOff x="5946775" y="1625600"/>
                <a:chExt cx="133350" cy="1533525"/>
              </a:xfrm>
            </p:grpSpPr>
            <p:sp>
              <p:nvSpPr>
                <p:cNvPr id="264" name="Rectangle 263">
                  <a:extLst>
                    <a:ext uri="{FF2B5EF4-FFF2-40B4-BE49-F238E27FC236}">
                      <a16:creationId xmlns:a16="http://schemas.microsoft.com/office/drawing/2014/main" id="{B82A7571-1ECC-4160-BAA3-600A197CEB96}"/>
                    </a:ext>
                  </a:extLst>
                </p:cNvPr>
                <p:cNvSpPr/>
                <p:nvPr/>
              </p:nvSpPr>
              <p:spPr>
                <a:xfrm>
                  <a:off x="5946775" y="1625600"/>
                  <a:ext cx="133350" cy="1533525"/>
                </a:xfrm>
                <a:prstGeom prst="rect">
                  <a:avLst/>
                </a:prstGeom>
                <a:gradFill rotWithShape="1">
                  <a:gsLst>
                    <a:gs pos="0">
                      <a:srgbClr val="76B900">
                        <a:lumMod val="20000"/>
                        <a:lumOff val="80000"/>
                      </a:srgbClr>
                    </a:gs>
                    <a:gs pos="80000">
                      <a:srgbClr val="76B900">
                        <a:lumMod val="40000"/>
                        <a:lumOff val="60000"/>
                        <a:alpha val="47000"/>
                      </a:srgbClr>
                    </a:gs>
                    <a:gs pos="100000">
                      <a:srgbClr val="76B900">
                        <a:lumMod val="40000"/>
                        <a:lumOff val="60000"/>
                      </a:srgbClr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65" name="Rectangle 264">
                  <a:extLst>
                    <a:ext uri="{FF2B5EF4-FFF2-40B4-BE49-F238E27FC236}">
                      <a16:creationId xmlns:a16="http://schemas.microsoft.com/office/drawing/2014/main" id="{5FA1B13A-36C8-4B24-BBDC-85F3014DBAD4}"/>
                    </a:ext>
                  </a:extLst>
                </p:cNvPr>
                <p:cNvSpPr/>
                <p:nvPr/>
              </p:nvSpPr>
              <p:spPr>
                <a:xfrm>
                  <a:off x="5979075" y="1643550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66" name="Rectangle 265">
                  <a:extLst>
                    <a:ext uri="{FF2B5EF4-FFF2-40B4-BE49-F238E27FC236}">
                      <a16:creationId xmlns:a16="http://schemas.microsoft.com/office/drawing/2014/main" id="{6237AE04-A3E8-4C8F-A9E5-73515433C2FA}"/>
                    </a:ext>
                  </a:extLst>
                </p:cNvPr>
                <p:cNvSpPr/>
                <p:nvPr/>
              </p:nvSpPr>
              <p:spPr>
                <a:xfrm>
                  <a:off x="5979075" y="174778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67" name="Rectangle 266">
                  <a:extLst>
                    <a:ext uri="{FF2B5EF4-FFF2-40B4-BE49-F238E27FC236}">
                      <a16:creationId xmlns:a16="http://schemas.microsoft.com/office/drawing/2014/main" id="{78E8E9C3-7F6E-4E13-91B1-86BA59D1D730}"/>
                    </a:ext>
                  </a:extLst>
                </p:cNvPr>
                <p:cNvSpPr/>
                <p:nvPr/>
              </p:nvSpPr>
              <p:spPr>
                <a:xfrm>
                  <a:off x="5979075" y="1860034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68" name="Rectangle 267">
                  <a:extLst>
                    <a:ext uri="{FF2B5EF4-FFF2-40B4-BE49-F238E27FC236}">
                      <a16:creationId xmlns:a16="http://schemas.microsoft.com/office/drawing/2014/main" id="{E21D6BC8-B529-452D-9EC9-1F1F43B3F361}"/>
                    </a:ext>
                  </a:extLst>
                </p:cNvPr>
                <p:cNvSpPr/>
                <p:nvPr/>
              </p:nvSpPr>
              <p:spPr>
                <a:xfrm>
                  <a:off x="5979075" y="196426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69" name="Rectangle 268">
                  <a:extLst>
                    <a:ext uri="{FF2B5EF4-FFF2-40B4-BE49-F238E27FC236}">
                      <a16:creationId xmlns:a16="http://schemas.microsoft.com/office/drawing/2014/main" id="{5BFC64A7-271E-4E6E-8970-181ECAB311EF}"/>
                    </a:ext>
                  </a:extLst>
                </p:cNvPr>
                <p:cNvSpPr/>
                <p:nvPr/>
              </p:nvSpPr>
              <p:spPr>
                <a:xfrm>
                  <a:off x="5979075" y="207651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70" name="Rectangle 269">
                  <a:extLst>
                    <a:ext uri="{FF2B5EF4-FFF2-40B4-BE49-F238E27FC236}">
                      <a16:creationId xmlns:a16="http://schemas.microsoft.com/office/drawing/2014/main" id="{811B65F3-0EC9-4E9E-8C21-6ABDD789EE7D}"/>
                    </a:ext>
                  </a:extLst>
                </p:cNvPr>
                <p:cNvSpPr/>
                <p:nvPr/>
              </p:nvSpPr>
              <p:spPr>
                <a:xfrm>
                  <a:off x="5979075" y="2180751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71" name="Rectangle 270">
                  <a:extLst>
                    <a:ext uri="{FF2B5EF4-FFF2-40B4-BE49-F238E27FC236}">
                      <a16:creationId xmlns:a16="http://schemas.microsoft.com/office/drawing/2014/main" id="{173F809F-A685-4D4D-AA65-F24E2B368276}"/>
                    </a:ext>
                  </a:extLst>
                </p:cNvPr>
                <p:cNvSpPr/>
                <p:nvPr/>
              </p:nvSpPr>
              <p:spPr>
                <a:xfrm>
                  <a:off x="5979075" y="229300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72" name="Rectangle 271">
                  <a:extLst>
                    <a:ext uri="{FF2B5EF4-FFF2-40B4-BE49-F238E27FC236}">
                      <a16:creationId xmlns:a16="http://schemas.microsoft.com/office/drawing/2014/main" id="{6719D19C-01AB-405C-9A77-19F60789F466}"/>
                    </a:ext>
                  </a:extLst>
                </p:cNvPr>
                <p:cNvSpPr/>
                <p:nvPr/>
              </p:nvSpPr>
              <p:spPr>
                <a:xfrm>
                  <a:off x="5979075" y="2396025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73" name="Rectangle 272">
                  <a:extLst>
                    <a:ext uri="{FF2B5EF4-FFF2-40B4-BE49-F238E27FC236}">
                      <a16:creationId xmlns:a16="http://schemas.microsoft.com/office/drawing/2014/main" id="{9C97A66C-D0BB-4AAE-955D-84D1E61C4DDC}"/>
                    </a:ext>
                  </a:extLst>
                </p:cNvPr>
                <p:cNvSpPr/>
                <p:nvPr/>
              </p:nvSpPr>
              <p:spPr>
                <a:xfrm>
                  <a:off x="5979075" y="250025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74" name="Rectangle 273">
                  <a:extLst>
                    <a:ext uri="{FF2B5EF4-FFF2-40B4-BE49-F238E27FC236}">
                      <a16:creationId xmlns:a16="http://schemas.microsoft.com/office/drawing/2014/main" id="{F29677B3-6E58-4205-BE93-9ED88BBF3381}"/>
                    </a:ext>
                  </a:extLst>
                </p:cNvPr>
                <p:cNvSpPr/>
                <p:nvPr/>
              </p:nvSpPr>
              <p:spPr>
                <a:xfrm>
                  <a:off x="5979075" y="2612509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75" name="Rectangle 274">
                  <a:extLst>
                    <a:ext uri="{FF2B5EF4-FFF2-40B4-BE49-F238E27FC236}">
                      <a16:creationId xmlns:a16="http://schemas.microsoft.com/office/drawing/2014/main" id="{9BFB0833-6505-442B-86FE-818614523B59}"/>
                    </a:ext>
                  </a:extLst>
                </p:cNvPr>
                <p:cNvSpPr/>
                <p:nvPr/>
              </p:nvSpPr>
              <p:spPr>
                <a:xfrm>
                  <a:off x="5979075" y="271674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76" name="Rectangle 275">
                  <a:extLst>
                    <a:ext uri="{FF2B5EF4-FFF2-40B4-BE49-F238E27FC236}">
                      <a16:creationId xmlns:a16="http://schemas.microsoft.com/office/drawing/2014/main" id="{0676E25E-415C-485A-A3BB-D971F6CD6D74}"/>
                    </a:ext>
                  </a:extLst>
                </p:cNvPr>
                <p:cNvSpPr/>
                <p:nvPr/>
              </p:nvSpPr>
              <p:spPr>
                <a:xfrm>
                  <a:off x="5979075" y="282899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77" name="Rectangle 276">
                  <a:extLst>
                    <a:ext uri="{FF2B5EF4-FFF2-40B4-BE49-F238E27FC236}">
                      <a16:creationId xmlns:a16="http://schemas.microsoft.com/office/drawing/2014/main" id="{BDD2DF27-44BD-4D7D-BF5E-3C7D3DFFF6AE}"/>
                    </a:ext>
                  </a:extLst>
                </p:cNvPr>
                <p:cNvSpPr/>
                <p:nvPr/>
              </p:nvSpPr>
              <p:spPr>
                <a:xfrm>
                  <a:off x="5979075" y="2933226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78" name="Rectangle 277">
                  <a:extLst>
                    <a:ext uri="{FF2B5EF4-FFF2-40B4-BE49-F238E27FC236}">
                      <a16:creationId xmlns:a16="http://schemas.microsoft.com/office/drawing/2014/main" id="{16E9B966-A52C-4C0D-87D5-E34804A09EF5}"/>
                    </a:ext>
                  </a:extLst>
                </p:cNvPr>
                <p:cNvSpPr/>
                <p:nvPr/>
              </p:nvSpPr>
              <p:spPr>
                <a:xfrm>
                  <a:off x="5979075" y="304547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5A6A5583-DCD7-4469-931D-4EBEA499ED5D}"/>
                  </a:ext>
                </a:extLst>
              </p:cNvPr>
              <p:cNvGrpSpPr/>
              <p:nvPr/>
            </p:nvGrpSpPr>
            <p:grpSpPr>
              <a:xfrm>
                <a:off x="6451600" y="1625600"/>
                <a:ext cx="133350" cy="1533525"/>
                <a:chOff x="5946775" y="1625600"/>
                <a:chExt cx="133350" cy="1533525"/>
              </a:xfrm>
            </p:grpSpPr>
            <p:sp>
              <p:nvSpPr>
                <p:cNvPr id="249" name="Rectangle 248">
                  <a:extLst>
                    <a:ext uri="{FF2B5EF4-FFF2-40B4-BE49-F238E27FC236}">
                      <a16:creationId xmlns:a16="http://schemas.microsoft.com/office/drawing/2014/main" id="{5225B0FB-6A42-43FF-9DA0-5C2DF035F7DE}"/>
                    </a:ext>
                  </a:extLst>
                </p:cNvPr>
                <p:cNvSpPr/>
                <p:nvPr/>
              </p:nvSpPr>
              <p:spPr>
                <a:xfrm>
                  <a:off x="5946775" y="1625600"/>
                  <a:ext cx="133350" cy="1533525"/>
                </a:xfrm>
                <a:prstGeom prst="rect">
                  <a:avLst/>
                </a:prstGeom>
                <a:gradFill rotWithShape="1">
                  <a:gsLst>
                    <a:gs pos="0">
                      <a:srgbClr val="76B900">
                        <a:lumMod val="20000"/>
                        <a:lumOff val="80000"/>
                      </a:srgbClr>
                    </a:gs>
                    <a:gs pos="80000">
                      <a:srgbClr val="76B900">
                        <a:lumMod val="40000"/>
                        <a:lumOff val="60000"/>
                        <a:alpha val="47000"/>
                      </a:srgbClr>
                    </a:gs>
                    <a:gs pos="100000">
                      <a:srgbClr val="76B900">
                        <a:lumMod val="40000"/>
                        <a:lumOff val="60000"/>
                      </a:srgbClr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50" name="Rectangle 249">
                  <a:extLst>
                    <a:ext uri="{FF2B5EF4-FFF2-40B4-BE49-F238E27FC236}">
                      <a16:creationId xmlns:a16="http://schemas.microsoft.com/office/drawing/2014/main" id="{158D1D8D-E62A-4954-B57B-A1806BB6D86A}"/>
                    </a:ext>
                  </a:extLst>
                </p:cNvPr>
                <p:cNvSpPr/>
                <p:nvPr/>
              </p:nvSpPr>
              <p:spPr>
                <a:xfrm>
                  <a:off x="5979075" y="1643550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51" name="Rectangle 250">
                  <a:extLst>
                    <a:ext uri="{FF2B5EF4-FFF2-40B4-BE49-F238E27FC236}">
                      <a16:creationId xmlns:a16="http://schemas.microsoft.com/office/drawing/2014/main" id="{5BEE775C-AAE0-4773-8922-59DB961A7856}"/>
                    </a:ext>
                  </a:extLst>
                </p:cNvPr>
                <p:cNvSpPr/>
                <p:nvPr/>
              </p:nvSpPr>
              <p:spPr>
                <a:xfrm>
                  <a:off x="5979075" y="174778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52" name="Rectangle 251">
                  <a:extLst>
                    <a:ext uri="{FF2B5EF4-FFF2-40B4-BE49-F238E27FC236}">
                      <a16:creationId xmlns:a16="http://schemas.microsoft.com/office/drawing/2014/main" id="{B0C113BB-2DE6-4FE9-BE02-6BBFFF0FF164}"/>
                    </a:ext>
                  </a:extLst>
                </p:cNvPr>
                <p:cNvSpPr/>
                <p:nvPr/>
              </p:nvSpPr>
              <p:spPr>
                <a:xfrm>
                  <a:off x="5979075" y="1860034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53" name="Rectangle 252">
                  <a:extLst>
                    <a:ext uri="{FF2B5EF4-FFF2-40B4-BE49-F238E27FC236}">
                      <a16:creationId xmlns:a16="http://schemas.microsoft.com/office/drawing/2014/main" id="{D2EC5FE8-5C7D-46B0-8AE9-5464798DA3B1}"/>
                    </a:ext>
                  </a:extLst>
                </p:cNvPr>
                <p:cNvSpPr/>
                <p:nvPr/>
              </p:nvSpPr>
              <p:spPr>
                <a:xfrm>
                  <a:off x="5979075" y="196426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54" name="Rectangle 253">
                  <a:extLst>
                    <a:ext uri="{FF2B5EF4-FFF2-40B4-BE49-F238E27FC236}">
                      <a16:creationId xmlns:a16="http://schemas.microsoft.com/office/drawing/2014/main" id="{E0DF644D-9416-4BD5-8F1B-B72DBB376A78}"/>
                    </a:ext>
                  </a:extLst>
                </p:cNvPr>
                <p:cNvSpPr/>
                <p:nvPr/>
              </p:nvSpPr>
              <p:spPr>
                <a:xfrm>
                  <a:off x="5979075" y="207651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55" name="Rectangle 254">
                  <a:extLst>
                    <a:ext uri="{FF2B5EF4-FFF2-40B4-BE49-F238E27FC236}">
                      <a16:creationId xmlns:a16="http://schemas.microsoft.com/office/drawing/2014/main" id="{B4327532-6CE1-481E-A05D-BAD7B4C88093}"/>
                    </a:ext>
                  </a:extLst>
                </p:cNvPr>
                <p:cNvSpPr/>
                <p:nvPr/>
              </p:nvSpPr>
              <p:spPr>
                <a:xfrm>
                  <a:off x="5979075" y="2180751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56" name="Rectangle 255">
                  <a:extLst>
                    <a:ext uri="{FF2B5EF4-FFF2-40B4-BE49-F238E27FC236}">
                      <a16:creationId xmlns:a16="http://schemas.microsoft.com/office/drawing/2014/main" id="{035570E7-71EC-4A8C-92F6-143FC7E4F5E0}"/>
                    </a:ext>
                  </a:extLst>
                </p:cNvPr>
                <p:cNvSpPr/>
                <p:nvPr/>
              </p:nvSpPr>
              <p:spPr>
                <a:xfrm>
                  <a:off x="5979075" y="229300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57" name="Rectangle 256">
                  <a:extLst>
                    <a:ext uri="{FF2B5EF4-FFF2-40B4-BE49-F238E27FC236}">
                      <a16:creationId xmlns:a16="http://schemas.microsoft.com/office/drawing/2014/main" id="{3150107F-4A46-48BC-9080-D8D3FD4A04B2}"/>
                    </a:ext>
                  </a:extLst>
                </p:cNvPr>
                <p:cNvSpPr/>
                <p:nvPr/>
              </p:nvSpPr>
              <p:spPr>
                <a:xfrm>
                  <a:off x="5979075" y="2396025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58" name="Rectangle 257">
                  <a:extLst>
                    <a:ext uri="{FF2B5EF4-FFF2-40B4-BE49-F238E27FC236}">
                      <a16:creationId xmlns:a16="http://schemas.microsoft.com/office/drawing/2014/main" id="{2C4DB577-920E-4437-ACA1-C3C7CAA54B7B}"/>
                    </a:ext>
                  </a:extLst>
                </p:cNvPr>
                <p:cNvSpPr/>
                <p:nvPr/>
              </p:nvSpPr>
              <p:spPr>
                <a:xfrm>
                  <a:off x="5979075" y="250025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59" name="Rectangle 258">
                  <a:extLst>
                    <a:ext uri="{FF2B5EF4-FFF2-40B4-BE49-F238E27FC236}">
                      <a16:creationId xmlns:a16="http://schemas.microsoft.com/office/drawing/2014/main" id="{264B6780-EA25-49FC-8963-DD9A0BED83BC}"/>
                    </a:ext>
                  </a:extLst>
                </p:cNvPr>
                <p:cNvSpPr/>
                <p:nvPr/>
              </p:nvSpPr>
              <p:spPr>
                <a:xfrm>
                  <a:off x="5979075" y="2612509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60" name="Rectangle 259">
                  <a:extLst>
                    <a:ext uri="{FF2B5EF4-FFF2-40B4-BE49-F238E27FC236}">
                      <a16:creationId xmlns:a16="http://schemas.microsoft.com/office/drawing/2014/main" id="{4D5DC4FE-FBCA-46FC-A471-5E9DDAD88C32}"/>
                    </a:ext>
                  </a:extLst>
                </p:cNvPr>
                <p:cNvSpPr/>
                <p:nvPr/>
              </p:nvSpPr>
              <p:spPr>
                <a:xfrm>
                  <a:off x="5979075" y="271674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61" name="Rectangle 260">
                  <a:extLst>
                    <a:ext uri="{FF2B5EF4-FFF2-40B4-BE49-F238E27FC236}">
                      <a16:creationId xmlns:a16="http://schemas.microsoft.com/office/drawing/2014/main" id="{07583D04-5E2C-444E-9810-684BD3002B4B}"/>
                    </a:ext>
                  </a:extLst>
                </p:cNvPr>
                <p:cNvSpPr/>
                <p:nvPr/>
              </p:nvSpPr>
              <p:spPr>
                <a:xfrm>
                  <a:off x="5979075" y="282899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62" name="Rectangle 261">
                  <a:extLst>
                    <a:ext uri="{FF2B5EF4-FFF2-40B4-BE49-F238E27FC236}">
                      <a16:creationId xmlns:a16="http://schemas.microsoft.com/office/drawing/2014/main" id="{D310008D-4152-47BF-AE8D-DAF9F20F1EA4}"/>
                    </a:ext>
                  </a:extLst>
                </p:cNvPr>
                <p:cNvSpPr/>
                <p:nvPr/>
              </p:nvSpPr>
              <p:spPr>
                <a:xfrm>
                  <a:off x="5979075" y="2933226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63" name="Rectangle 262">
                  <a:extLst>
                    <a:ext uri="{FF2B5EF4-FFF2-40B4-BE49-F238E27FC236}">
                      <a16:creationId xmlns:a16="http://schemas.microsoft.com/office/drawing/2014/main" id="{DB9B637E-0958-45FD-997B-B2003AD5E6F9}"/>
                    </a:ext>
                  </a:extLst>
                </p:cNvPr>
                <p:cNvSpPr/>
                <p:nvPr/>
              </p:nvSpPr>
              <p:spPr>
                <a:xfrm>
                  <a:off x="5979075" y="304547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7275AA3A-2B7A-423B-B168-6C5506808C64}"/>
                  </a:ext>
                </a:extLst>
              </p:cNvPr>
              <p:cNvGrpSpPr/>
              <p:nvPr/>
            </p:nvGrpSpPr>
            <p:grpSpPr>
              <a:xfrm>
                <a:off x="6623050" y="1625600"/>
                <a:ext cx="133350" cy="1533525"/>
                <a:chOff x="5946775" y="1625600"/>
                <a:chExt cx="133350" cy="1533525"/>
              </a:xfrm>
            </p:grpSpPr>
            <p:sp>
              <p:nvSpPr>
                <p:cNvPr id="234" name="Rectangle 233">
                  <a:extLst>
                    <a:ext uri="{FF2B5EF4-FFF2-40B4-BE49-F238E27FC236}">
                      <a16:creationId xmlns:a16="http://schemas.microsoft.com/office/drawing/2014/main" id="{4AC71D8F-978A-4609-AA87-F8CE54AB2762}"/>
                    </a:ext>
                  </a:extLst>
                </p:cNvPr>
                <p:cNvSpPr/>
                <p:nvPr/>
              </p:nvSpPr>
              <p:spPr>
                <a:xfrm>
                  <a:off x="5946775" y="1625600"/>
                  <a:ext cx="133350" cy="1533525"/>
                </a:xfrm>
                <a:prstGeom prst="rect">
                  <a:avLst/>
                </a:prstGeom>
                <a:gradFill rotWithShape="1">
                  <a:gsLst>
                    <a:gs pos="0">
                      <a:srgbClr val="76B900">
                        <a:lumMod val="20000"/>
                        <a:lumOff val="80000"/>
                      </a:srgbClr>
                    </a:gs>
                    <a:gs pos="80000">
                      <a:srgbClr val="76B900">
                        <a:lumMod val="40000"/>
                        <a:lumOff val="60000"/>
                        <a:alpha val="47000"/>
                      </a:srgbClr>
                    </a:gs>
                    <a:gs pos="100000">
                      <a:srgbClr val="76B900">
                        <a:lumMod val="40000"/>
                        <a:lumOff val="60000"/>
                      </a:srgbClr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35" name="Rectangle 234">
                  <a:extLst>
                    <a:ext uri="{FF2B5EF4-FFF2-40B4-BE49-F238E27FC236}">
                      <a16:creationId xmlns:a16="http://schemas.microsoft.com/office/drawing/2014/main" id="{2AC447ED-B046-45BC-BD6D-9D7E998B50F6}"/>
                    </a:ext>
                  </a:extLst>
                </p:cNvPr>
                <p:cNvSpPr/>
                <p:nvPr/>
              </p:nvSpPr>
              <p:spPr>
                <a:xfrm>
                  <a:off x="5979075" y="1643550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36" name="Rectangle 235">
                  <a:extLst>
                    <a:ext uri="{FF2B5EF4-FFF2-40B4-BE49-F238E27FC236}">
                      <a16:creationId xmlns:a16="http://schemas.microsoft.com/office/drawing/2014/main" id="{684A7D36-D018-4B03-B7B7-5CACB4DCB97B}"/>
                    </a:ext>
                  </a:extLst>
                </p:cNvPr>
                <p:cNvSpPr/>
                <p:nvPr/>
              </p:nvSpPr>
              <p:spPr>
                <a:xfrm>
                  <a:off x="5979075" y="174778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37" name="Rectangle 236">
                  <a:extLst>
                    <a:ext uri="{FF2B5EF4-FFF2-40B4-BE49-F238E27FC236}">
                      <a16:creationId xmlns:a16="http://schemas.microsoft.com/office/drawing/2014/main" id="{D6AD5847-381F-400D-9FFD-B24AFD7921A3}"/>
                    </a:ext>
                  </a:extLst>
                </p:cNvPr>
                <p:cNvSpPr/>
                <p:nvPr/>
              </p:nvSpPr>
              <p:spPr>
                <a:xfrm>
                  <a:off x="5979075" y="1860034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38" name="Rectangle 237">
                  <a:extLst>
                    <a:ext uri="{FF2B5EF4-FFF2-40B4-BE49-F238E27FC236}">
                      <a16:creationId xmlns:a16="http://schemas.microsoft.com/office/drawing/2014/main" id="{76927AC9-0166-41E4-84B6-2760A6B03198}"/>
                    </a:ext>
                  </a:extLst>
                </p:cNvPr>
                <p:cNvSpPr/>
                <p:nvPr/>
              </p:nvSpPr>
              <p:spPr>
                <a:xfrm>
                  <a:off x="5979075" y="196426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39" name="Rectangle 238">
                  <a:extLst>
                    <a:ext uri="{FF2B5EF4-FFF2-40B4-BE49-F238E27FC236}">
                      <a16:creationId xmlns:a16="http://schemas.microsoft.com/office/drawing/2014/main" id="{508FFBF0-BDBC-43F1-A24B-E9625EDC121A}"/>
                    </a:ext>
                  </a:extLst>
                </p:cNvPr>
                <p:cNvSpPr/>
                <p:nvPr/>
              </p:nvSpPr>
              <p:spPr>
                <a:xfrm>
                  <a:off x="5979075" y="207651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40" name="Rectangle 239">
                  <a:extLst>
                    <a:ext uri="{FF2B5EF4-FFF2-40B4-BE49-F238E27FC236}">
                      <a16:creationId xmlns:a16="http://schemas.microsoft.com/office/drawing/2014/main" id="{A0C4E228-A303-47FB-95BE-71DA576B0359}"/>
                    </a:ext>
                  </a:extLst>
                </p:cNvPr>
                <p:cNvSpPr/>
                <p:nvPr/>
              </p:nvSpPr>
              <p:spPr>
                <a:xfrm>
                  <a:off x="5979075" y="2180751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41" name="Rectangle 240">
                  <a:extLst>
                    <a:ext uri="{FF2B5EF4-FFF2-40B4-BE49-F238E27FC236}">
                      <a16:creationId xmlns:a16="http://schemas.microsoft.com/office/drawing/2014/main" id="{3E519533-EAFD-45F6-B3A9-38EE37C07C4E}"/>
                    </a:ext>
                  </a:extLst>
                </p:cNvPr>
                <p:cNvSpPr/>
                <p:nvPr/>
              </p:nvSpPr>
              <p:spPr>
                <a:xfrm>
                  <a:off x="5979075" y="229300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42" name="Rectangle 241">
                  <a:extLst>
                    <a:ext uri="{FF2B5EF4-FFF2-40B4-BE49-F238E27FC236}">
                      <a16:creationId xmlns:a16="http://schemas.microsoft.com/office/drawing/2014/main" id="{0D01A384-2366-4A61-B798-94989364723E}"/>
                    </a:ext>
                  </a:extLst>
                </p:cNvPr>
                <p:cNvSpPr/>
                <p:nvPr/>
              </p:nvSpPr>
              <p:spPr>
                <a:xfrm>
                  <a:off x="5979075" y="2396025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43" name="Rectangle 242">
                  <a:extLst>
                    <a:ext uri="{FF2B5EF4-FFF2-40B4-BE49-F238E27FC236}">
                      <a16:creationId xmlns:a16="http://schemas.microsoft.com/office/drawing/2014/main" id="{06F62AB6-B49C-4FE9-B96F-873005BD044A}"/>
                    </a:ext>
                  </a:extLst>
                </p:cNvPr>
                <p:cNvSpPr/>
                <p:nvPr/>
              </p:nvSpPr>
              <p:spPr>
                <a:xfrm>
                  <a:off x="5979075" y="250025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44" name="Rectangle 243">
                  <a:extLst>
                    <a:ext uri="{FF2B5EF4-FFF2-40B4-BE49-F238E27FC236}">
                      <a16:creationId xmlns:a16="http://schemas.microsoft.com/office/drawing/2014/main" id="{E0002BBE-7324-4C9A-89A8-9BADF8141E93}"/>
                    </a:ext>
                  </a:extLst>
                </p:cNvPr>
                <p:cNvSpPr/>
                <p:nvPr/>
              </p:nvSpPr>
              <p:spPr>
                <a:xfrm>
                  <a:off x="5979075" y="2612509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45" name="Rectangle 244">
                  <a:extLst>
                    <a:ext uri="{FF2B5EF4-FFF2-40B4-BE49-F238E27FC236}">
                      <a16:creationId xmlns:a16="http://schemas.microsoft.com/office/drawing/2014/main" id="{1CE511BF-20FD-4E34-84D0-6DCFC02C9905}"/>
                    </a:ext>
                  </a:extLst>
                </p:cNvPr>
                <p:cNvSpPr/>
                <p:nvPr/>
              </p:nvSpPr>
              <p:spPr>
                <a:xfrm>
                  <a:off x="5979075" y="271674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46" name="Rectangle 245">
                  <a:extLst>
                    <a:ext uri="{FF2B5EF4-FFF2-40B4-BE49-F238E27FC236}">
                      <a16:creationId xmlns:a16="http://schemas.microsoft.com/office/drawing/2014/main" id="{0934987C-0441-4799-9C22-EF528EE1E033}"/>
                    </a:ext>
                  </a:extLst>
                </p:cNvPr>
                <p:cNvSpPr/>
                <p:nvPr/>
              </p:nvSpPr>
              <p:spPr>
                <a:xfrm>
                  <a:off x="5979075" y="282899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47" name="Rectangle 246">
                  <a:extLst>
                    <a:ext uri="{FF2B5EF4-FFF2-40B4-BE49-F238E27FC236}">
                      <a16:creationId xmlns:a16="http://schemas.microsoft.com/office/drawing/2014/main" id="{AF5F9E17-3867-4B59-BE22-9B850924BCE1}"/>
                    </a:ext>
                  </a:extLst>
                </p:cNvPr>
                <p:cNvSpPr/>
                <p:nvPr/>
              </p:nvSpPr>
              <p:spPr>
                <a:xfrm>
                  <a:off x="5979075" y="2933226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48" name="Rectangle 247">
                  <a:extLst>
                    <a:ext uri="{FF2B5EF4-FFF2-40B4-BE49-F238E27FC236}">
                      <a16:creationId xmlns:a16="http://schemas.microsoft.com/office/drawing/2014/main" id="{6BF36790-005E-49F2-B822-1BE226E73B82}"/>
                    </a:ext>
                  </a:extLst>
                </p:cNvPr>
                <p:cNvSpPr/>
                <p:nvPr/>
              </p:nvSpPr>
              <p:spPr>
                <a:xfrm>
                  <a:off x="5979075" y="304547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D3A31B14-9ABD-44AA-A3C0-05A6A63912A7}"/>
                  </a:ext>
                </a:extLst>
              </p:cNvPr>
              <p:cNvGrpSpPr/>
              <p:nvPr/>
            </p:nvGrpSpPr>
            <p:grpSpPr>
              <a:xfrm>
                <a:off x="6791325" y="1625600"/>
                <a:ext cx="133350" cy="1533525"/>
                <a:chOff x="5946775" y="1625600"/>
                <a:chExt cx="133350" cy="1533525"/>
              </a:xfrm>
            </p:grpSpPr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24E9B061-8702-427A-AEBD-919E085FB593}"/>
                    </a:ext>
                  </a:extLst>
                </p:cNvPr>
                <p:cNvSpPr/>
                <p:nvPr/>
              </p:nvSpPr>
              <p:spPr>
                <a:xfrm>
                  <a:off x="5946775" y="1625600"/>
                  <a:ext cx="133350" cy="1533525"/>
                </a:xfrm>
                <a:prstGeom prst="rect">
                  <a:avLst/>
                </a:prstGeom>
                <a:gradFill rotWithShape="1">
                  <a:gsLst>
                    <a:gs pos="0">
                      <a:srgbClr val="76B900">
                        <a:lumMod val="20000"/>
                        <a:lumOff val="80000"/>
                      </a:srgbClr>
                    </a:gs>
                    <a:gs pos="80000">
                      <a:srgbClr val="76B900">
                        <a:lumMod val="40000"/>
                        <a:lumOff val="60000"/>
                        <a:alpha val="47000"/>
                      </a:srgbClr>
                    </a:gs>
                    <a:gs pos="100000">
                      <a:srgbClr val="76B900">
                        <a:lumMod val="40000"/>
                        <a:lumOff val="60000"/>
                      </a:srgbClr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20" name="Rectangle 219">
                  <a:extLst>
                    <a:ext uri="{FF2B5EF4-FFF2-40B4-BE49-F238E27FC236}">
                      <a16:creationId xmlns:a16="http://schemas.microsoft.com/office/drawing/2014/main" id="{129D21D4-870C-4FA8-9028-7BA167B8A806}"/>
                    </a:ext>
                  </a:extLst>
                </p:cNvPr>
                <p:cNvSpPr/>
                <p:nvPr/>
              </p:nvSpPr>
              <p:spPr>
                <a:xfrm>
                  <a:off x="5979075" y="1643550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21" name="Rectangle 220">
                  <a:extLst>
                    <a:ext uri="{FF2B5EF4-FFF2-40B4-BE49-F238E27FC236}">
                      <a16:creationId xmlns:a16="http://schemas.microsoft.com/office/drawing/2014/main" id="{BD36DBC9-DF9E-4EF2-99EA-F217D82FBF74}"/>
                    </a:ext>
                  </a:extLst>
                </p:cNvPr>
                <p:cNvSpPr/>
                <p:nvPr/>
              </p:nvSpPr>
              <p:spPr>
                <a:xfrm>
                  <a:off x="5979075" y="174778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22" name="Rectangle 221">
                  <a:extLst>
                    <a:ext uri="{FF2B5EF4-FFF2-40B4-BE49-F238E27FC236}">
                      <a16:creationId xmlns:a16="http://schemas.microsoft.com/office/drawing/2014/main" id="{C7364810-F90E-4BD6-BCFE-911A43A3952F}"/>
                    </a:ext>
                  </a:extLst>
                </p:cNvPr>
                <p:cNvSpPr/>
                <p:nvPr/>
              </p:nvSpPr>
              <p:spPr>
                <a:xfrm>
                  <a:off x="5979075" y="1860034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23" name="Rectangle 222">
                  <a:extLst>
                    <a:ext uri="{FF2B5EF4-FFF2-40B4-BE49-F238E27FC236}">
                      <a16:creationId xmlns:a16="http://schemas.microsoft.com/office/drawing/2014/main" id="{F4D132C0-5790-40B8-84E2-51DF4F6428C8}"/>
                    </a:ext>
                  </a:extLst>
                </p:cNvPr>
                <p:cNvSpPr/>
                <p:nvPr/>
              </p:nvSpPr>
              <p:spPr>
                <a:xfrm>
                  <a:off x="5979075" y="196426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24" name="Rectangle 223">
                  <a:extLst>
                    <a:ext uri="{FF2B5EF4-FFF2-40B4-BE49-F238E27FC236}">
                      <a16:creationId xmlns:a16="http://schemas.microsoft.com/office/drawing/2014/main" id="{DF82CB57-94A4-4B99-ACD2-4B5470C07A3C}"/>
                    </a:ext>
                  </a:extLst>
                </p:cNvPr>
                <p:cNvSpPr/>
                <p:nvPr/>
              </p:nvSpPr>
              <p:spPr>
                <a:xfrm>
                  <a:off x="5979075" y="207651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25" name="Rectangle 224">
                  <a:extLst>
                    <a:ext uri="{FF2B5EF4-FFF2-40B4-BE49-F238E27FC236}">
                      <a16:creationId xmlns:a16="http://schemas.microsoft.com/office/drawing/2014/main" id="{6EE20236-7F70-4724-BCDF-82E108A0CA0A}"/>
                    </a:ext>
                  </a:extLst>
                </p:cNvPr>
                <p:cNvSpPr/>
                <p:nvPr/>
              </p:nvSpPr>
              <p:spPr>
                <a:xfrm>
                  <a:off x="5979075" y="2180751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26" name="Rectangle 225">
                  <a:extLst>
                    <a:ext uri="{FF2B5EF4-FFF2-40B4-BE49-F238E27FC236}">
                      <a16:creationId xmlns:a16="http://schemas.microsoft.com/office/drawing/2014/main" id="{53BB6DDE-2E40-4B81-A57A-CF862346AAB2}"/>
                    </a:ext>
                  </a:extLst>
                </p:cNvPr>
                <p:cNvSpPr/>
                <p:nvPr/>
              </p:nvSpPr>
              <p:spPr>
                <a:xfrm>
                  <a:off x="5979075" y="229300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27" name="Rectangle 226">
                  <a:extLst>
                    <a:ext uri="{FF2B5EF4-FFF2-40B4-BE49-F238E27FC236}">
                      <a16:creationId xmlns:a16="http://schemas.microsoft.com/office/drawing/2014/main" id="{3635CF01-E665-4F35-919D-B1E0A4E1D313}"/>
                    </a:ext>
                  </a:extLst>
                </p:cNvPr>
                <p:cNvSpPr/>
                <p:nvPr/>
              </p:nvSpPr>
              <p:spPr>
                <a:xfrm>
                  <a:off x="5979075" y="2396025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28" name="Rectangle 227">
                  <a:extLst>
                    <a:ext uri="{FF2B5EF4-FFF2-40B4-BE49-F238E27FC236}">
                      <a16:creationId xmlns:a16="http://schemas.microsoft.com/office/drawing/2014/main" id="{3D8DC456-FC2B-468B-8AE7-7A07A5501B75}"/>
                    </a:ext>
                  </a:extLst>
                </p:cNvPr>
                <p:cNvSpPr/>
                <p:nvPr/>
              </p:nvSpPr>
              <p:spPr>
                <a:xfrm>
                  <a:off x="5979075" y="250025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29" name="Rectangle 228">
                  <a:extLst>
                    <a:ext uri="{FF2B5EF4-FFF2-40B4-BE49-F238E27FC236}">
                      <a16:creationId xmlns:a16="http://schemas.microsoft.com/office/drawing/2014/main" id="{55C0A671-AEC3-4406-BC3B-B76C31CE1A68}"/>
                    </a:ext>
                  </a:extLst>
                </p:cNvPr>
                <p:cNvSpPr/>
                <p:nvPr/>
              </p:nvSpPr>
              <p:spPr>
                <a:xfrm>
                  <a:off x="5979075" y="2612509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30" name="Rectangle 229">
                  <a:extLst>
                    <a:ext uri="{FF2B5EF4-FFF2-40B4-BE49-F238E27FC236}">
                      <a16:creationId xmlns:a16="http://schemas.microsoft.com/office/drawing/2014/main" id="{84E5DEBB-BDE0-4B5D-92C7-B039AE7B4AAF}"/>
                    </a:ext>
                  </a:extLst>
                </p:cNvPr>
                <p:cNvSpPr/>
                <p:nvPr/>
              </p:nvSpPr>
              <p:spPr>
                <a:xfrm>
                  <a:off x="5979075" y="271674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31" name="Rectangle 230">
                  <a:extLst>
                    <a:ext uri="{FF2B5EF4-FFF2-40B4-BE49-F238E27FC236}">
                      <a16:creationId xmlns:a16="http://schemas.microsoft.com/office/drawing/2014/main" id="{798897AD-5E14-4249-8DFE-DB1779F9F8EE}"/>
                    </a:ext>
                  </a:extLst>
                </p:cNvPr>
                <p:cNvSpPr/>
                <p:nvPr/>
              </p:nvSpPr>
              <p:spPr>
                <a:xfrm>
                  <a:off x="5979075" y="282899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32" name="Rectangle 231">
                  <a:extLst>
                    <a:ext uri="{FF2B5EF4-FFF2-40B4-BE49-F238E27FC236}">
                      <a16:creationId xmlns:a16="http://schemas.microsoft.com/office/drawing/2014/main" id="{10574247-E87F-4387-AC10-669DF839004C}"/>
                    </a:ext>
                  </a:extLst>
                </p:cNvPr>
                <p:cNvSpPr/>
                <p:nvPr/>
              </p:nvSpPr>
              <p:spPr>
                <a:xfrm>
                  <a:off x="5979075" y="2933226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33" name="Rectangle 232">
                  <a:extLst>
                    <a:ext uri="{FF2B5EF4-FFF2-40B4-BE49-F238E27FC236}">
                      <a16:creationId xmlns:a16="http://schemas.microsoft.com/office/drawing/2014/main" id="{62B05899-2C2B-4169-B1DA-A88FA83725FD}"/>
                    </a:ext>
                  </a:extLst>
                </p:cNvPr>
                <p:cNvSpPr/>
                <p:nvPr/>
              </p:nvSpPr>
              <p:spPr>
                <a:xfrm>
                  <a:off x="5979075" y="304547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3664A57F-7C34-498C-B729-83495EFF4EFF}"/>
                  </a:ext>
                </a:extLst>
              </p:cNvPr>
              <p:cNvGrpSpPr/>
              <p:nvPr/>
            </p:nvGrpSpPr>
            <p:grpSpPr>
              <a:xfrm>
                <a:off x="6959600" y="1625600"/>
                <a:ext cx="133350" cy="1533525"/>
                <a:chOff x="5946775" y="1625600"/>
                <a:chExt cx="133350" cy="1533525"/>
              </a:xfrm>
            </p:grpSpPr>
            <p:sp>
              <p:nvSpPr>
                <p:cNvPr id="204" name="Rectangle 203">
                  <a:extLst>
                    <a:ext uri="{FF2B5EF4-FFF2-40B4-BE49-F238E27FC236}">
                      <a16:creationId xmlns:a16="http://schemas.microsoft.com/office/drawing/2014/main" id="{F0EF7688-784B-4E11-968E-27C12C4C39D4}"/>
                    </a:ext>
                  </a:extLst>
                </p:cNvPr>
                <p:cNvSpPr/>
                <p:nvPr/>
              </p:nvSpPr>
              <p:spPr>
                <a:xfrm>
                  <a:off x="5946775" y="1625600"/>
                  <a:ext cx="133350" cy="1533525"/>
                </a:xfrm>
                <a:prstGeom prst="rect">
                  <a:avLst/>
                </a:prstGeom>
                <a:gradFill rotWithShape="1">
                  <a:gsLst>
                    <a:gs pos="0">
                      <a:srgbClr val="76B900">
                        <a:lumMod val="20000"/>
                        <a:lumOff val="80000"/>
                      </a:srgbClr>
                    </a:gs>
                    <a:gs pos="80000">
                      <a:srgbClr val="76B900">
                        <a:lumMod val="40000"/>
                        <a:lumOff val="60000"/>
                        <a:alpha val="47000"/>
                      </a:srgbClr>
                    </a:gs>
                    <a:gs pos="100000">
                      <a:srgbClr val="76B900">
                        <a:lumMod val="40000"/>
                        <a:lumOff val="60000"/>
                      </a:srgbClr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05" name="Rectangle 204">
                  <a:extLst>
                    <a:ext uri="{FF2B5EF4-FFF2-40B4-BE49-F238E27FC236}">
                      <a16:creationId xmlns:a16="http://schemas.microsoft.com/office/drawing/2014/main" id="{A8BDCDC5-6E02-477D-8CA6-54167804651E}"/>
                    </a:ext>
                  </a:extLst>
                </p:cNvPr>
                <p:cNvSpPr/>
                <p:nvPr/>
              </p:nvSpPr>
              <p:spPr>
                <a:xfrm>
                  <a:off x="5979075" y="1643550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06" name="Rectangle 205">
                  <a:extLst>
                    <a:ext uri="{FF2B5EF4-FFF2-40B4-BE49-F238E27FC236}">
                      <a16:creationId xmlns:a16="http://schemas.microsoft.com/office/drawing/2014/main" id="{04C2A59A-9DDB-4398-BDE4-A434AB5E89D9}"/>
                    </a:ext>
                  </a:extLst>
                </p:cNvPr>
                <p:cNvSpPr/>
                <p:nvPr/>
              </p:nvSpPr>
              <p:spPr>
                <a:xfrm>
                  <a:off x="5979075" y="174778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07" name="Rectangle 206">
                  <a:extLst>
                    <a:ext uri="{FF2B5EF4-FFF2-40B4-BE49-F238E27FC236}">
                      <a16:creationId xmlns:a16="http://schemas.microsoft.com/office/drawing/2014/main" id="{EE556FE3-DFBB-49F9-B057-7885AD1F37C6}"/>
                    </a:ext>
                  </a:extLst>
                </p:cNvPr>
                <p:cNvSpPr/>
                <p:nvPr/>
              </p:nvSpPr>
              <p:spPr>
                <a:xfrm>
                  <a:off x="5979075" y="1860034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08" name="Rectangle 207">
                  <a:extLst>
                    <a:ext uri="{FF2B5EF4-FFF2-40B4-BE49-F238E27FC236}">
                      <a16:creationId xmlns:a16="http://schemas.microsoft.com/office/drawing/2014/main" id="{B9C316A3-A6B2-4B55-820D-7E85793DB895}"/>
                    </a:ext>
                  </a:extLst>
                </p:cNvPr>
                <p:cNvSpPr/>
                <p:nvPr/>
              </p:nvSpPr>
              <p:spPr>
                <a:xfrm>
                  <a:off x="5979075" y="196426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09" name="Rectangle 208">
                  <a:extLst>
                    <a:ext uri="{FF2B5EF4-FFF2-40B4-BE49-F238E27FC236}">
                      <a16:creationId xmlns:a16="http://schemas.microsoft.com/office/drawing/2014/main" id="{3FBB3250-3C65-4206-B646-08551CA17D33}"/>
                    </a:ext>
                  </a:extLst>
                </p:cNvPr>
                <p:cNvSpPr/>
                <p:nvPr/>
              </p:nvSpPr>
              <p:spPr>
                <a:xfrm>
                  <a:off x="5979075" y="207651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10" name="Rectangle 209">
                  <a:extLst>
                    <a:ext uri="{FF2B5EF4-FFF2-40B4-BE49-F238E27FC236}">
                      <a16:creationId xmlns:a16="http://schemas.microsoft.com/office/drawing/2014/main" id="{D552EB87-EC77-4ED4-A2A9-5CC18B523182}"/>
                    </a:ext>
                  </a:extLst>
                </p:cNvPr>
                <p:cNvSpPr/>
                <p:nvPr/>
              </p:nvSpPr>
              <p:spPr>
                <a:xfrm>
                  <a:off x="5979075" y="2180751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11" name="Rectangle 210">
                  <a:extLst>
                    <a:ext uri="{FF2B5EF4-FFF2-40B4-BE49-F238E27FC236}">
                      <a16:creationId xmlns:a16="http://schemas.microsoft.com/office/drawing/2014/main" id="{715B7F3D-55CB-462E-9E2B-8F725B114B43}"/>
                    </a:ext>
                  </a:extLst>
                </p:cNvPr>
                <p:cNvSpPr/>
                <p:nvPr/>
              </p:nvSpPr>
              <p:spPr>
                <a:xfrm>
                  <a:off x="5979075" y="229300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12" name="Rectangle 211">
                  <a:extLst>
                    <a:ext uri="{FF2B5EF4-FFF2-40B4-BE49-F238E27FC236}">
                      <a16:creationId xmlns:a16="http://schemas.microsoft.com/office/drawing/2014/main" id="{98D8719F-9AE0-41EB-A8E2-58881C933513}"/>
                    </a:ext>
                  </a:extLst>
                </p:cNvPr>
                <p:cNvSpPr/>
                <p:nvPr/>
              </p:nvSpPr>
              <p:spPr>
                <a:xfrm>
                  <a:off x="5979075" y="2396025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13" name="Rectangle 212">
                  <a:extLst>
                    <a:ext uri="{FF2B5EF4-FFF2-40B4-BE49-F238E27FC236}">
                      <a16:creationId xmlns:a16="http://schemas.microsoft.com/office/drawing/2014/main" id="{73596EDD-4D1A-49D2-8E7D-17DD69AC2960}"/>
                    </a:ext>
                  </a:extLst>
                </p:cNvPr>
                <p:cNvSpPr/>
                <p:nvPr/>
              </p:nvSpPr>
              <p:spPr>
                <a:xfrm>
                  <a:off x="5979075" y="250025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14" name="Rectangle 213">
                  <a:extLst>
                    <a:ext uri="{FF2B5EF4-FFF2-40B4-BE49-F238E27FC236}">
                      <a16:creationId xmlns:a16="http://schemas.microsoft.com/office/drawing/2014/main" id="{8C40787C-F79F-42F2-8350-772CB3D4E427}"/>
                    </a:ext>
                  </a:extLst>
                </p:cNvPr>
                <p:cNvSpPr/>
                <p:nvPr/>
              </p:nvSpPr>
              <p:spPr>
                <a:xfrm>
                  <a:off x="5979075" y="2612509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15" name="Rectangle 214">
                  <a:extLst>
                    <a:ext uri="{FF2B5EF4-FFF2-40B4-BE49-F238E27FC236}">
                      <a16:creationId xmlns:a16="http://schemas.microsoft.com/office/drawing/2014/main" id="{971ED7CF-6A72-47F8-B3E9-3438B299E790}"/>
                    </a:ext>
                  </a:extLst>
                </p:cNvPr>
                <p:cNvSpPr/>
                <p:nvPr/>
              </p:nvSpPr>
              <p:spPr>
                <a:xfrm>
                  <a:off x="5979075" y="271674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16" name="Rectangle 215">
                  <a:extLst>
                    <a:ext uri="{FF2B5EF4-FFF2-40B4-BE49-F238E27FC236}">
                      <a16:creationId xmlns:a16="http://schemas.microsoft.com/office/drawing/2014/main" id="{32CA3538-6521-4078-886A-026221ABC513}"/>
                    </a:ext>
                  </a:extLst>
                </p:cNvPr>
                <p:cNvSpPr/>
                <p:nvPr/>
              </p:nvSpPr>
              <p:spPr>
                <a:xfrm>
                  <a:off x="5979075" y="282899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17" name="Rectangle 216">
                  <a:extLst>
                    <a:ext uri="{FF2B5EF4-FFF2-40B4-BE49-F238E27FC236}">
                      <a16:creationId xmlns:a16="http://schemas.microsoft.com/office/drawing/2014/main" id="{AA7DCC69-9506-41BB-8C9E-E19D6950366B}"/>
                    </a:ext>
                  </a:extLst>
                </p:cNvPr>
                <p:cNvSpPr/>
                <p:nvPr/>
              </p:nvSpPr>
              <p:spPr>
                <a:xfrm>
                  <a:off x="5979075" y="2933226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18" name="Rectangle 217">
                  <a:extLst>
                    <a:ext uri="{FF2B5EF4-FFF2-40B4-BE49-F238E27FC236}">
                      <a16:creationId xmlns:a16="http://schemas.microsoft.com/office/drawing/2014/main" id="{93F1D102-A081-4BA6-BD4E-66DEAEC20EE2}"/>
                    </a:ext>
                  </a:extLst>
                </p:cNvPr>
                <p:cNvSpPr/>
                <p:nvPr/>
              </p:nvSpPr>
              <p:spPr>
                <a:xfrm>
                  <a:off x="5979075" y="304547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687A9B50-E2E3-4E0C-BFD6-5C4E22FF4242}"/>
                  </a:ext>
                </a:extLst>
              </p:cNvPr>
              <p:cNvGrpSpPr/>
              <p:nvPr/>
            </p:nvGrpSpPr>
            <p:grpSpPr>
              <a:xfrm>
                <a:off x="7127875" y="1625600"/>
                <a:ext cx="133350" cy="1533525"/>
                <a:chOff x="5946775" y="1625600"/>
                <a:chExt cx="133350" cy="1533525"/>
              </a:xfrm>
            </p:grpSpPr>
            <p:sp>
              <p:nvSpPr>
                <p:cNvPr id="189" name="Rectangle 188">
                  <a:extLst>
                    <a:ext uri="{FF2B5EF4-FFF2-40B4-BE49-F238E27FC236}">
                      <a16:creationId xmlns:a16="http://schemas.microsoft.com/office/drawing/2014/main" id="{C693C9F2-73C1-4AA5-A5FD-5D19F4726A69}"/>
                    </a:ext>
                  </a:extLst>
                </p:cNvPr>
                <p:cNvSpPr/>
                <p:nvPr/>
              </p:nvSpPr>
              <p:spPr>
                <a:xfrm>
                  <a:off x="5946775" y="1625600"/>
                  <a:ext cx="133350" cy="1533525"/>
                </a:xfrm>
                <a:prstGeom prst="rect">
                  <a:avLst/>
                </a:prstGeom>
                <a:gradFill rotWithShape="1">
                  <a:gsLst>
                    <a:gs pos="0">
                      <a:srgbClr val="76B900">
                        <a:lumMod val="20000"/>
                        <a:lumOff val="80000"/>
                      </a:srgbClr>
                    </a:gs>
                    <a:gs pos="80000">
                      <a:srgbClr val="76B900">
                        <a:lumMod val="40000"/>
                        <a:lumOff val="60000"/>
                        <a:alpha val="47000"/>
                      </a:srgbClr>
                    </a:gs>
                    <a:gs pos="100000">
                      <a:srgbClr val="76B900">
                        <a:lumMod val="40000"/>
                        <a:lumOff val="60000"/>
                      </a:srgbClr>
                    </a:gs>
                  </a:gsLst>
                  <a:lin ang="16200000" scaled="0"/>
                </a:gradFill>
                <a:ln w="9525" cap="flat" cmpd="sng" algn="ctr">
                  <a:noFill/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90" name="Rectangle 189">
                  <a:extLst>
                    <a:ext uri="{FF2B5EF4-FFF2-40B4-BE49-F238E27FC236}">
                      <a16:creationId xmlns:a16="http://schemas.microsoft.com/office/drawing/2014/main" id="{B29F592D-4B53-4AA2-9E3A-5C8E01CF4D92}"/>
                    </a:ext>
                  </a:extLst>
                </p:cNvPr>
                <p:cNvSpPr/>
                <p:nvPr/>
              </p:nvSpPr>
              <p:spPr>
                <a:xfrm>
                  <a:off x="5979075" y="1643550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91" name="Rectangle 190">
                  <a:extLst>
                    <a:ext uri="{FF2B5EF4-FFF2-40B4-BE49-F238E27FC236}">
                      <a16:creationId xmlns:a16="http://schemas.microsoft.com/office/drawing/2014/main" id="{5B5A0320-33D6-4587-9A8A-F266EE99CBDD}"/>
                    </a:ext>
                  </a:extLst>
                </p:cNvPr>
                <p:cNvSpPr/>
                <p:nvPr/>
              </p:nvSpPr>
              <p:spPr>
                <a:xfrm>
                  <a:off x="5979075" y="174778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92" name="Rectangle 191">
                  <a:extLst>
                    <a:ext uri="{FF2B5EF4-FFF2-40B4-BE49-F238E27FC236}">
                      <a16:creationId xmlns:a16="http://schemas.microsoft.com/office/drawing/2014/main" id="{F9BD4573-027A-4BD8-AF69-8180F87A64B5}"/>
                    </a:ext>
                  </a:extLst>
                </p:cNvPr>
                <p:cNvSpPr/>
                <p:nvPr/>
              </p:nvSpPr>
              <p:spPr>
                <a:xfrm>
                  <a:off x="5979075" y="1860034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93" name="Rectangle 192">
                  <a:extLst>
                    <a:ext uri="{FF2B5EF4-FFF2-40B4-BE49-F238E27FC236}">
                      <a16:creationId xmlns:a16="http://schemas.microsoft.com/office/drawing/2014/main" id="{DC09D7AF-B23D-4725-97EF-AA4CD3CD60AA}"/>
                    </a:ext>
                  </a:extLst>
                </p:cNvPr>
                <p:cNvSpPr/>
                <p:nvPr/>
              </p:nvSpPr>
              <p:spPr>
                <a:xfrm>
                  <a:off x="5979075" y="196426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94" name="Rectangle 193">
                  <a:extLst>
                    <a:ext uri="{FF2B5EF4-FFF2-40B4-BE49-F238E27FC236}">
                      <a16:creationId xmlns:a16="http://schemas.microsoft.com/office/drawing/2014/main" id="{5F3D29C8-5078-4AC6-8A87-0243402A8F25}"/>
                    </a:ext>
                  </a:extLst>
                </p:cNvPr>
                <p:cNvSpPr/>
                <p:nvPr/>
              </p:nvSpPr>
              <p:spPr>
                <a:xfrm>
                  <a:off x="5979075" y="207651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95" name="Rectangle 194">
                  <a:extLst>
                    <a:ext uri="{FF2B5EF4-FFF2-40B4-BE49-F238E27FC236}">
                      <a16:creationId xmlns:a16="http://schemas.microsoft.com/office/drawing/2014/main" id="{7DFB5C6F-F2DC-4F99-8908-7F92E54F7237}"/>
                    </a:ext>
                  </a:extLst>
                </p:cNvPr>
                <p:cNvSpPr/>
                <p:nvPr/>
              </p:nvSpPr>
              <p:spPr>
                <a:xfrm>
                  <a:off x="5979075" y="2180751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96" name="Rectangle 195">
                  <a:extLst>
                    <a:ext uri="{FF2B5EF4-FFF2-40B4-BE49-F238E27FC236}">
                      <a16:creationId xmlns:a16="http://schemas.microsoft.com/office/drawing/2014/main" id="{BE024A58-9C70-4491-90D9-F429AC9C4C1D}"/>
                    </a:ext>
                  </a:extLst>
                </p:cNvPr>
                <p:cNvSpPr/>
                <p:nvPr/>
              </p:nvSpPr>
              <p:spPr>
                <a:xfrm>
                  <a:off x="5979075" y="229300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97" name="Rectangle 196">
                  <a:extLst>
                    <a:ext uri="{FF2B5EF4-FFF2-40B4-BE49-F238E27FC236}">
                      <a16:creationId xmlns:a16="http://schemas.microsoft.com/office/drawing/2014/main" id="{14B520BC-6EAF-44F5-B4D5-50C0FA7E0DD4}"/>
                    </a:ext>
                  </a:extLst>
                </p:cNvPr>
                <p:cNvSpPr/>
                <p:nvPr/>
              </p:nvSpPr>
              <p:spPr>
                <a:xfrm>
                  <a:off x="5979075" y="2396025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98" name="Rectangle 197">
                  <a:extLst>
                    <a:ext uri="{FF2B5EF4-FFF2-40B4-BE49-F238E27FC236}">
                      <a16:creationId xmlns:a16="http://schemas.microsoft.com/office/drawing/2014/main" id="{9E435E1C-D9AD-4BFD-BE91-3377D29A28A4}"/>
                    </a:ext>
                  </a:extLst>
                </p:cNvPr>
                <p:cNvSpPr/>
                <p:nvPr/>
              </p:nvSpPr>
              <p:spPr>
                <a:xfrm>
                  <a:off x="5979075" y="2500258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199" name="Rectangle 198">
                  <a:extLst>
                    <a:ext uri="{FF2B5EF4-FFF2-40B4-BE49-F238E27FC236}">
                      <a16:creationId xmlns:a16="http://schemas.microsoft.com/office/drawing/2014/main" id="{A02E1A1B-9D88-4F0E-82AC-6955AFA74839}"/>
                    </a:ext>
                  </a:extLst>
                </p:cNvPr>
                <p:cNvSpPr/>
                <p:nvPr/>
              </p:nvSpPr>
              <p:spPr>
                <a:xfrm>
                  <a:off x="5979075" y="2612509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00" name="Rectangle 199">
                  <a:extLst>
                    <a:ext uri="{FF2B5EF4-FFF2-40B4-BE49-F238E27FC236}">
                      <a16:creationId xmlns:a16="http://schemas.microsoft.com/office/drawing/2014/main" id="{83AE8F0F-6C5A-4E63-8BAA-BD233CA5AAC6}"/>
                    </a:ext>
                  </a:extLst>
                </p:cNvPr>
                <p:cNvSpPr/>
                <p:nvPr/>
              </p:nvSpPr>
              <p:spPr>
                <a:xfrm>
                  <a:off x="5979075" y="2716742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01" name="Rectangle 200">
                  <a:extLst>
                    <a:ext uri="{FF2B5EF4-FFF2-40B4-BE49-F238E27FC236}">
                      <a16:creationId xmlns:a16="http://schemas.microsoft.com/office/drawing/2014/main" id="{3870F6E5-6805-4E8F-BD74-1FEE3749790E}"/>
                    </a:ext>
                  </a:extLst>
                </p:cNvPr>
                <p:cNvSpPr/>
                <p:nvPr/>
              </p:nvSpPr>
              <p:spPr>
                <a:xfrm>
                  <a:off x="5979075" y="2828993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02" name="Rectangle 201">
                  <a:extLst>
                    <a:ext uri="{FF2B5EF4-FFF2-40B4-BE49-F238E27FC236}">
                      <a16:creationId xmlns:a16="http://schemas.microsoft.com/office/drawing/2014/main" id="{A75204E3-9BFA-4A46-9288-CCF90D35D7E1}"/>
                    </a:ext>
                  </a:extLst>
                </p:cNvPr>
                <p:cNvSpPr/>
                <p:nvPr/>
              </p:nvSpPr>
              <p:spPr>
                <a:xfrm>
                  <a:off x="5979075" y="2933226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203" name="Rectangle 202">
                  <a:extLst>
                    <a:ext uri="{FF2B5EF4-FFF2-40B4-BE49-F238E27FC236}">
                      <a16:creationId xmlns:a16="http://schemas.microsoft.com/office/drawing/2014/main" id="{2EC143E8-A664-4DC5-9F6B-7C85D670A6D6}"/>
                    </a:ext>
                  </a:extLst>
                </p:cNvPr>
                <p:cNvSpPr/>
                <p:nvPr/>
              </p:nvSpPr>
              <p:spPr>
                <a:xfrm>
                  <a:off x="5979075" y="3045477"/>
                  <a:ext cx="67740" cy="69275"/>
                </a:xfrm>
                <a:prstGeom prst="rect">
                  <a:avLst/>
                </a:prstGeom>
                <a:gradFill flip="none" rotWithShape="1">
                  <a:gsLst>
                    <a:gs pos="50000">
                      <a:srgbClr val="76B900">
                        <a:lumMod val="75000"/>
                      </a:srgbClr>
                    </a:gs>
                    <a:gs pos="100000">
                      <a:srgbClr val="76B900">
                        <a:lumMod val="60000"/>
                        <a:lumOff val="40000"/>
                      </a:srgbClr>
                    </a:gs>
                  </a:gsLst>
                  <a:lin ang="16200000" scaled="0"/>
                  <a:tileRect/>
                </a:gradFill>
                <a:ln w="3175" cap="flat" cmpd="sng" algn="ctr">
                  <a:solidFill>
                    <a:srgbClr val="76B900">
                      <a:lumMod val="50000"/>
                    </a:srgbClr>
                  </a:solidFill>
                  <a:prstDash val="soli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</p:grpSp>
        </p:grpSp>
      </p:grpSp>
      <p:grpSp>
        <p:nvGrpSpPr>
          <p:cNvPr id="315" name="Group 314">
            <a:extLst>
              <a:ext uri="{FF2B5EF4-FFF2-40B4-BE49-F238E27FC236}">
                <a16:creationId xmlns:a16="http://schemas.microsoft.com/office/drawing/2014/main" id="{0E8411B2-1D0A-4590-8B14-EEECAF4D668D}"/>
              </a:ext>
            </a:extLst>
          </p:cNvPr>
          <p:cNvGrpSpPr/>
          <p:nvPr/>
        </p:nvGrpSpPr>
        <p:grpSpPr>
          <a:xfrm>
            <a:off x="713946" y="1902190"/>
            <a:ext cx="1589407" cy="2126723"/>
            <a:chOff x="713946" y="1902190"/>
            <a:chExt cx="1589407" cy="2126723"/>
          </a:xfrm>
        </p:grpSpPr>
        <p:sp>
          <p:nvSpPr>
            <p:cNvPr id="5" name="Rounded Rectangle 876">
              <a:extLst>
                <a:ext uri="{FF2B5EF4-FFF2-40B4-BE49-F238E27FC236}">
                  <a16:creationId xmlns:a16="http://schemas.microsoft.com/office/drawing/2014/main" id="{DB4D006F-681F-40F7-90E4-76E044EEDF71}"/>
                </a:ext>
              </a:extLst>
            </p:cNvPr>
            <p:cNvSpPr/>
            <p:nvPr/>
          </p:nvSpPr>
          <p:spPr>
            <a:xfrm>
              <a:off x="825581" y="2177781"/>
              <a:ext cx="1396694" cy="1088966"/>
            </a:xfrm>
            <a:prstGeom prst="roundRect">
              <a:avLst>
                <a:gd name="adj" fmla="val 10916"/>
              </a:avLst>
            </a:prstGeom>
            <a:gradFill rotWithShape="1">
              <a:gsLst>
                <a:gs pos="1000">
                  <a:srgbClr val="007CB4"/>
                </a:gs>
                <a:gs pos="100000">
                  <a:srgbClr val="009CE0"/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lIns="91433" tIns="45716" rIns="91433" bIns="45716"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" name="Rounded Rectangle 877">
              <a:extLst>
                <a:ext uri="{FF2B5EF4-FFF2-40B4-BE49-F238E27FC236}">
                  <a16:creationId xmlns:a16="http://schemas.microsoft.com/office/drawing/2014/main" id="{89F50792-8CA9-439F-8958-B6B6296C14E5}"/>
                </a:ext>
              </a:extLst>
            </p:cNvPr>
            <p:cNvSpPr/>
            <p:nvPr/>
          </p:nvSpPr>
          <p:spPr>
            <a:xfrm>
              <a:off x="848007" y="3537852"/>
              <a:ext cx="1407829" cy="491061"/>
            </a:xfrm>
            <a:prstGeom prst="roundRect">
              <a:avLst>
                <a:gd name="adj" fmla="val 9194"/>
              </a:avLst>
            </a:prstGeom>
            <a:gradFill rotWithShape="1">
              <a:gsLst>
                <a:gs pos="1000">
                  <a:srgbClr val="FFC000">
                    <a:lumMod val="75000"/>
                  </a:srgbClr>
                </a:gs>
                <a:gs pos="80000">
                  <a:srgbClr val="FFC000">
                    <a:lumMod val="60000"/>
                    <a:lumOff val="40000"/>
                  </a:srgbClr>
                </a:gs>
                <a:gs pos="100000">
                  <a:srgbClr val="FFC000">
                    <a:lumMod val="60000"/>
                    <a:lumOff val="40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lIns="91433" tIns="45716" rIns="91433" bIns="45716" rtlCol="0" anchor="ctr"/>
            <a:lstStyle/>
            <a:p>
              <a:pPr algn="ctr" defTabSz="457020">
                <a:defRPr/>
              </a:pPr>
              <a:r>
                <a:rPr lang="en-US" sz="1200" kern="0" dirty="0">
                  <a:solidFill>
                    <a:srgbClr val="FFFFFF"/>
                  </a:solidFill>
                  <a:latin typeface="Trebuchet MS"/>
                </a:rPr>
                <a:t>High Capacity Memory</a:t>
              </a:r>
            </a:p>
          </p:txBody>
        </p:sp>
        <p:sp>
          <p:nvSpPr>
            <p:cNvPr id="7" name="Rounded Rectangle 879">
              <a:extLst>
                <a:ext uri="{FF2B5EF4-FFF2-40B4-BE49-F238E27FC236}">
                  <a16:creationId xmlns:a16="http://schemas.microsoft.com/office/drawing/2014/main" id="{C54CB276-6ED7-43A0-80DE-0D24B8C39A85}"/>
                </a:ext>
              </a:extLst>
            </p:cNvPr>
            <p:cNvSpPr/>
            <p:nvPr/>
          </p:nvSpPr>
          <p:spPr>
            <a:xfrm>
              <a:off x="960727" y="3096077"/>
              <a:ext cx="1172354" cy="212947"/>
            </a:xfrm>
            <a:prstGeom prst="roundRect">
              <a:avLst/>
            </a:prstGeom>
            <a:gradFill rotWithShape="1">
              <a:gsLst>
                <a:gs pos="40000">
                  <a:srgbClr val="FFC000">
                    <a:lumMod val="75000"/>
                  </a:srgbClr>
                </a:gs>
                <a:gs pos="100000">
                  <a:srgbClr val="FFC000">
                    <a:lumMod val="60000"/>
                    <a:lumOff val="40000"/>
                  </a:srgb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lIns="91433" tIns="45716" rIns="91433" bIns="45716" rtlCol="0" anchor="ctr"/>
            <a:lstStyle/>
            <a:p>
              <a:pPr algn="ctr" defTabSz="457020">
                <a:defRPr/>
              </a:pPr>
              <a:r>
                <a:rPr lang="en-US" sz="1200" kern="0" dirty="0">
                  <a:solidFill>
                    <a:srgbClr val="FFFFFF"/>
                  </a:solidFill>
                  <a:latin typeface="Trebuchet MS"/>
                </a:rPr>
                <a:t>Shared Cache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115BE90-D338-4845-8122-DA0FEAA4DFB4}"/>
                </a:ext>
              </a:extLst>
            </p:cNvPr>
            <p:cNvGrpSpPr/>
            <p:nvPr/>
          </p:nvGrpSpPr>
          <p:grpSpPr>
            <a:xfrm>
              <a:off x="953244" y="2300730"/>
              <a:ext cx="1192088" cy="293930"/>
              <a:chOff x="3688215" y="1665279"/>
              <a:chExt cx="1436235" cy="354129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4284FD6C-A452-43A8-A12B-BA4D42E8ADDE}"/>
                  </a:ext>
                </a:extLst>
              </p:cNvPr>
              <p:cNvGrpSpPr/>
              <p:nvPr/>
            </p:nvGrpSpPr>
            <p:grpSpPr>
              <a:xfrm>
                <a:off x="3688215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38B3F57E-6C8E-4881-8432-99E6B44BEE73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102" name="Rounded Rectangle 977">
                    <a:extLst>
                      <a:ext uri="{FF2B5EF4-FFF2-40B4-BE49-F238E27FC236}">
                        <a16:creationId xmlns:a16="http://schemas.microsoft.com/office/drawing/2014/main" id="{DC7A020D-BDD4-4E83-9DC0-9804096797B5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03" name="TextBox 102">
                    <a:extLst>
                      <a:ext uri="{FF2B5EF4-FFF2-40B4-BE49-F238E27FC236}">
                        <a16:creationId xmlns:a16="http://schemas.microsoft.com/office/drawing/2014/main" id="{35BD9466-C036-412C-8E2F-D6ED442D6FB0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95" name="Group 94">
                  <a:extLst>
                    <a:ext uri="{FF2B5EF4-FFF2-40B4-BE49-F238E27FC236}">
                      <a16:creationId xmlns:a16="http://schemas.microsoft.com/office/drawing/2014/main" id="{BFD453ED-DCC7-4029-BB2D-3A93A9D03AF6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96" name="Rounded Rectangle 971">
                    <a:extLst>
                      <a:ext uri="{FF2B5EF4-FFF2-40B4-BE49-F238E27FC236}">
                        <a16:creationId xmlns:a16="http://schemas.microsoft.com/office/drawing/2014/main" id="{16462203-D69E-4482-8187-8E989FF28BEA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97" name="Group 96">
                    <a:extLst>
                      <a:ext uri="{FF2B5EF4-FFF2-40B4-BE49-F238E27FC236}">
                        <a16:creationId xmlns:a16="http://schemas.microsoft.com/office/drawing/2014/main" id="{3F5273A9-2DDE-47A7-A7A0-9BEEFBE1E9C0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98" name="Rounded Rectangle 973">
                      <a:extLst>
                        <a:ext uri="{FF2B5EF4-FFF2-40B4-BE49-F238E27FC236}">
                          <a16:creationId xmlns:a16="http://schemas.microsoft.com/office/drawing/2014/main" id="{D31F9F3F-A0BD-4171-8308-B2629BDCB7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9" name="Rounded Rectangle 974">
                      <a:extLst>
                        <a:ext uri="{FF2B5EF4-FFF2-40B4-BE49-F238E27FC236}">
                          <a16:creationId xmlns:a16="http://schemas.microsoft.com/office/drawing/2014/main" id="{C93F439B-8471-47EB-932E-47C55C59AF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00" name="Rounded Rectangle 975">
                      <a:extLst>
                        <a:ext uri="{FF2B5EF4-FFF2-40B4-BE49-F238E27FC236}">
                          <a16:creationId xmlns:a16="http://schemas.microsoft.com/office/drawing/2014/main" id="{A82A6BF4-E19E-4474-993A-F0C55D3C33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01" name="Rounded Rectangle 976">
                      <a:extLst>
                        <a:ext uri="{FF2B5EF4-FFF2-40B4-BE49-F238E27FC236}">
                          <a16:creationId xmlns:a16="http://schemas.microsoft.com/office/drawing/2014/main" id="{614B5384-865C-495F-AFC8-133AA1CE33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E7805B8-580E-4F94-8B27-334A3B8FF0F6}"/>
                  </a:ext>
                </a:extLst>
              </p:cNvPr>
              <p:cNvGrpSpPr/>
              <p:nvPr/>
            </p:nvGrpSpPr>
            <p:grpSpPr>
              <a:xfrm>
                <a:off x="3926340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5B3B2A01-FD92-4CD5-BCFD-4A5106CD2744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92" name="Rounded Rectangle 967">
                    <a:extLst>
                      <a:ext uri="{FF2B5EF4-FFF2-40B4-BE49-F238E27FC236}">
                        <a16:creationId xmlns:a16="http://schemas.microsoft.com/office/drawing/2014/main" id="{16412FAE-C0DD-46A9-A999-C26A392C8818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93" name="TextBox 92">
                    <a:extLst>
                      <a:ext uri="{FF2B5EF4-FFF2-40B4-BE49-F238E27FC236}">
                        <a16:creationId xmlns:a16="http://schemas.microsoft.com/office/drawing/2014/main" id="{DDCE2A48-04D2-4622-ABC9-78AC88CA2E28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C88573EA-F836-4C80-8F23-57CB75FDADFB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86" name="Rounded Rectangle 961">
                    <a:extLst>
                      <a:ext uri="{FF2B5EF4-FFF2-40B4-BE49-F238E27FC236}">
                        <a16:creationId xmlns:a16="http://schemas.microsoft.com/office/drawing/2014/main" id="{FFB765D7-BBF1-4F83-AC25-F63767452391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  <a:gs pos="10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87" name="Group 86">
                    <a:extLst>
                      <a:ext uri="{FF2B5EF4-FFF2-40B4-BE49-F238E27FC236}">
                        <a16:creationId xmlns:a16="http://schemas.microsoft.com/office/drawing/2014/main" id="{41B9B00C-A344-4647-8792-922B48AFDE55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88" name="Rounded Rectangle 963">
                      <a:extLst>
                        <a:ext uri="{FF2B5EF4-FFF2-40B4-BE49-F238E27FC236}">
                          <a16:creationId xmlns:a16="http://schemas.microsoft.com/office/drawing/2014/main" id="{B1CF76A3-704D-4696-AEC5-3E6AA1B66D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9" name="Rounded Rectangle 964">
                      <a:extLst>
                        <a:ext uri="{FF2B5EF4-FFF2-40B4-BE49-F238E27FC236}">
                          <a16:creationId xmlns:a16="http://schemas.microsoft.com/office/drawing/2014/main" id="{57C22627-B2FC-45D7-91CE-4440D99064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0" name="Rounded Rectangle 965">
                      <a:extLst>
                        <a:ext uri="{FF2B5EF4-FFF2-40B4-BE49-F238E27FC236}">
                          <a16:creationId xmlns:a16="http://schemas.microsoft.com/office/drawing/2014/main" id="{5F1A983F-1296-4574-BC35-419A913C0A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91" name="Rounded Rectangle 966">
                      <a:extLst>
                        <a:ext uri="{FF2B5EF4-FFF2-40B4-BE49-F238E27FC236}">
                          <a16:creationId xmlns:a16="http://schemas.microsoft.com/office/drawing/2014/main" id="{17BED71C-FDA3-4AD3-985C-38AAF13389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B498CCDF-E9DA-47F5-AD92-05ECEB0518C5}"/>
                  </a:ext>
                </a:extLst>
              </p:cNvPr>
              <p:cNvGrpSpPr/>
              <p:nvPr/>
            </p:nvGrpSpPr>
            <p:grpSpPr>
              <a:xfrm>
                <a:off x="4161290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7E2F618C-08DC-4036-9D4B-9DAE1368FFDC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82" name="Rounded Rectangle 957">
                    <a:extLst>
                      <a:ext uri="{FF2B5EF4-FFF2-40B4-BE49-F238E27FC236}">
                        <a16:creationId xmlns:a16="http://schemas.microsoft.com/office/drawing/2014/main" id="{B43054AA-4D7C-4DF7-B58B-79392FA02B39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83" name="TextBox 82">
                    <a:extLst>
                      <a:ext uri="{FF2B5EF4-FFF2-40B4-BE49-F238E27FC236}">
                        <a16:creationId xmlns:a16="http://schemas.microsoft.com/office/drawing/2014/main" id="{9FCE7968-9B01-4FD6-9515-2A94AD96B9BA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31EF5C41-6E74-4925-A821-F68F5076C054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76" name="Rounded Rectangle 951">
                    <a:extLst>
                      <a:ext uri="{FF2B5EF4-FFF2-40B4-BE49-F238E27FC236}">
                        <a16:creationId xmlns:a16="http://schemas.microsoft.com/office/drawing/2014/main" id="{A2055645-4D4E-44FE-8B7B-BC0BA5FA1B90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  <a:gs pos="10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77" name="Group 76">
                    <a:extLst>
                      <a:ext uri="{FF2B5EF4-FFF2-40B4-BE49-F238E27FC236}">
                        <a16:creationId xmlns:a16="http://schemas.microsoft.com/office/drawing/2014/main" id="{05B97B0D-B712-429C-9191-6B0ADA4E992D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78" name="Rounded Rectangle 953">
                      <a:extLst>
                        <a:ext uri="{FF2B5EF4-FFF2-40B4-BE49-F238E27FC236}">
                          <a16:creationId xmlns:a16="http://schemas.microsoft.com/office/drawing/2014/main" id="{7F32D38D-BA83-4442-BAFD-E7F079F410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79" name="Rounded Rectangle 954">
                      <a:extLst>
                        <a:ext uri="{FF2B5EF4-FFF2-40B4-BE49-F238E27FC236}">
                          <a16:creationId xmlns:a16="http://schemas.microsoft.com/office/drawing/2014/main" id="{375ECC65-9F60-4782-A588-25E494170E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0" name="Rounded Rectangle 955">
                      <a:extLst>
                        <a:ext uri="{FF2B5EF4-FFF2-40B4-BE49-F238E27FC236}">
                          <a16:creationId xmlns:a16="http://schemas.microsoft.com/office/drawing/2014/main" id="{FFE4544D-1F7A-4D1A-9A9C-FB4585228F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81" name="Rounded Rectangle 956">
                      <a:extLst>
                        <a:ext uri="{FF2B5EF4-FFF2-40B4-BE49-F238E27FC236}">
                          <a16:creationId xmlns:a16="http://schemas.microsoft.com/office/drawing/2014/main" id="{CCE7746F-0FFA-4FF9-8355-FDD1F297CB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09CE869E-2A7B-4379-B8B8-7FEA5E45B565}"/>
                  </a:ext>
                </a:extLst>
              </p:cNvPr>
              <p:cNvGrpSpPr/>
              <p:nvPr/>
            </p:nvGrpSpPr>
            <p:grpSpPr>
              <a:xfrm>
                <a:off x="4399415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B64BB269-97BA-4782-98C4-B300D0C51C17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72" name="Rounded Rectangle 947">
                    <a:extLst>
                      <a:ext uri="{FF2B5EF4-FFF2-40B4-BE49-F238E27FC236}">
                        <a16:creationId xmlns:a16="http://schemas.microsoft.com/office/drawing/2014/main" id="{2704EC04-44C0-480B-B5BD-F13825EA04DF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73" name="TextBox 72">
                    <a:extLst>
                      <a:ext uri="{FF2B5EF4-FFF2-40B4-BE49-F238E27FC236}">
                        <a16:creationId xmlns:a16="http://schemas.microsoft.com/office/drawing/2014/main" id="{527CFFC5-825F-4234-9E4D-A5C653E7DEDF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AB9A506-3800-489B-A927-FB72E3AB6786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66" name="Rounded Rectangle 941">
                    <a:extLst>
                      <a:ext uri="{FF2B5EF4-FFF2-40B4-BE49-F238E27FC236}">
                        <a16:creationId xmlns:a16="http://schemas.microsoft.com/office/drawing/2014/main" id="{D7B7D9A4-1CFE-4F25-8988-68746D5B947D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  <a:gs pos="10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67" name="Group 66">
                    <a:extLst>
                      <a:ext uri="{FF2B5EF4-FFF2-40B4-BE49-F238E27FC236}">
                        <a16:creationId xmlns:a16="http://schemas.microsoft.com/office/drawing/2014/main" id="{25476C78-39A7-4F0D-AD95-25BAAE54B103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68" name="Rounded Rectangle 943">
                      <a:extLst>
                        <a:ext uri="{FF2B5EF4-FFF2-40B4-BE49-F238E27FC236}">
                          <a16:creationId xmlns:a16="http://schemas.microsoft.com/office/drawing/2014/main" id="{8E24BD04-337C-4B40-94D9-9732AB8194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69" name="Rounded Rectangle 944">
                      <a:extLst>
                        <a:ext uri="{FF2B5EF4-FFF2-40B4-BE49-F238E27FC236}">
                          <a16:creationId xmlns:a16="http://schemas.microsoft.com/office/drawing/2014/main" id="{86B5D6CF-2558-464F-A704-D01A630778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70" name="Rounded Rectangle 945">
                      <a:extLst>
                        <a:ext uri="{FF2B5EF4-FFF2-40B4-BE49-F238E27FC236}">
                          <a16:creationId xmlns:a16="http://schemas.microsoft.com/office/drawing/2014/main" id="{0C480A74-DABA-4036-A7E4-F3CF8F9660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71" name="Rounded Rectangle 946">
                      <a:extLst>
                        <a:ext uri="{FF2B5EF4-FFF2-40B4-BE49-F238E27FC236}">
                          <a16:creationId xmlns:a16="http://schemas.microsoft.com/office/drawing/2014/main" id="{1AF1AA2C-E5C0-434A-8A8F-60501024AA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CA0714C5-D58B-40AD-8FAD-6E1EA3A1EA5E}"/>
                  </a:ext>
                </a:extLst>
              </p:cNvPr>
              <p:cNvGrpSpPr/>
              <p:nvPr/>
            </p:nvGrpSpPr>
            <p:grpSpPr>
              <a:xfrm>
                <a:off x="4637540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0C374B84-DA35-4D78-8E9E-DC040909DA22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62" name="Rounded Rectangle 937">
                    <a:extLst>
                      <a:ext uri="{FF2B5EF4-FFF2-40B4-BE49-F238E27FC236}">
                        <a16:creationId xmlns:a16="http://schemas.microsoft.com/office/drawing/2014/main" id="{FA96CB4B-BEE4-429F-9D3D-44F6D5678E3B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E6716EED-4BF6-437A-AB1B-40274259F923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7962C5ED-2FEB-48FB-B8F4-630DA70542C2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56" name="Rounded Rectangle 931">
                    <a:extLst>
                      <a:ext uri="{FF2B5EF4-FFF2-40B4-BE49-F238E27FC236}">
                        <a16:creationId xmlns:a16="http://schemas.microsoft.com/office/drawing/2014/main" id="{EAA29ED9-A9D6-42BD-8AE3-27765C416325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  <a:gs pos="10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57" name="Group 56">
                    <a:extLst>
                      <a:ext uri="{FF2B5EF4-FFF2-40B4-BE49-F238E27FC236}">
                        <a16:creationId xmlns:a16="http://schemas.microsoft.com/office/drawing/2014/main" id="{E19A499D-4DCE-418F-876D-AC5A4D571709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58" name="Rounded Rectangle 933">
                      <a:extLst>
                        <a:ext uri="{FF2B5EF4-FFF2-40B4-BE49-F238E27FC236}">
                          <a16:creationId xmlns:a16="http://schemas.microsoft.com/office/drawing/2014/main" id="{51C6B5C9-39B5-4889-96DD-D161364F4A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59" name="Rounded Rectangle 934">
                      <a:extLst>
                        <a:ext uri="{FF2B5EF4-FFF2-40B4-BE49-F238E27FC236}">
                          <a16:creationId xmlns:a16="http://schemas.microsoft.com/office/drawing/2014/main" id="{D040008B-7C85-4924-8050-DBC381B939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60" name="Rounded Rectangle 935">
                      <a:extLst>
                        <a:ext uri="{FF2B5EF4-FFF2-40B4-BE49-F238E27FC236}">
                          <a16:creationId xmlns:a16="http://schemas.microsoft.com/office/drawing/2014/main" id="{9D432534-14DF-411E-B7DB-1F031C7237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61" name="Rounded Rectangle 936">
                      <a:extLst>
                        <a:ext uri="{FF2B5EF4-FFF2-40B4-BE49-F238E27FC236}">
                          <a16:creationId xmlns:a16="http://schemas.microsoft.com/office/drawing/2014/main" id="{E9771400-DA90-4E7C-BA1E-3033FBF804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656486F5-398B-48F6-8D1B-7D7D9A3A79EB}"/>
                  </a:ext>
                </a:extLst>
              </p:cNvPr>
              <p:cNvGrpSpPr/>
              <p:nvPr/>
            </p:nvGrpSpPr>
            <p:grpSpPr>
              <a:xfrm>
                <a:off x="4875665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B565E00B-5746-4368-BE36-35D5F55318E8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52" name="Rounded Rectangle 927">
                    <a:extLst>
                      <a:ext uri="{FF2B5EF4-FFF2-40B4-BE49-F238E27FC236}">
                        <a16:creationId xmlns:a16="http://schemas.microsoft.com/office/drawing/2014/main" id="{19A5244A-4848-43DC-956E-ED112AEF8199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A721FE4A-3428-47D5-A2F3-AC3133975A53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507E544D-B6A3-42E5-AF37-C171726DDBC4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46" name="Rounded Rectangle 921">
                    <a:extLst>
                      <a:ext uri="{FF2B5EF4-FFF2-40B4-BE49-F238E27FC236}">
                        <a16:creationId xmlns:a16="http://schemas.microsoft.com/office/drawing/2014/main" id="{91C716A4-02D7-4BA6-8194-A06B290CE320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  <a:gs pos="10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47" name="Group 46">
                    <a:extLst>
                      <a:ext uri="{FF2B5EF4-FFF2-40B4-BE49-F238E27FC236}">
                        <a16:creationId xmlns:a16="http://schemas.microsoft.com/office/drawing/2014/main" id="{9DDE002C-1679-4BA3-8B4D-91D0A934EDE6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48" name="Rounded Rectangle 923">
                      <a:extLst>
                        <a:ext uri="{FF2B5EF4-FFF2-40B4-BE49-F238E27FC236}">
                          <a16:creationId xmlns:a16="http://schemas.microsoft.com/office/drawing/2014/main" id="{59B8BB4E-3FD7-47A8-A15C-A8E181BF6D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49" name="Rounded Rectangle 924">
                      <a:extLst>
                        <a:ext uri="{FF2B5EF4-FFF2-40B4-BE49-F238E27FC236}">
                          <a16:creationId xmlns:a16="http://schemas.microsoft.com/office/drawing/2014/main" id="{60D56241-0500-42F6-B5BE-AAA1417993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50" name="Rounded Rectangle 925">
                      <a:extLst>
                        <a:ext uri="{FF2B5EF4-FFF2-40B4-BE49-F238E27FC236}">
                          <a16:creationId xmlns:a16="http://schemas.microsoft.com/office/drawing/2014/main" id="{914BC7C4-427A-4138-A85C-784FA5E2B2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51" name="Rounded Rectangle 926">
                      <a:extLst>
                        <a:ext uri="{FF2B5EF4-FFF2-40B4-BE49-F238E27FC236}">
                          <a16:creationId xmlns:a16="http://schemas.microsoft.com/office/drawing/2014/main" id="{68A05BF2-2DFB-4CD6-BAAC-5E363748EC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22323014-6EEF-4020-9670-C867DC8CB31B}"/>
                </a:ext>
              </a:extLst>
            </p:cNvPr>
            <p:cNvGrpSpPr/>
            <p:nvPr/>
          </p:nvGrpSpPr>
          <p:grpSpPr>
            <a:xfrm>
              <a:off x="953244" y="2627755"/>
              <a:ext cx="1192088" cy="293930"/>
              <a:chOff x="3688215" y="1665279"/>
              <a:chExt cx="1436235" cy="354129"/>
            </a:xfrm>
          </p:grpSpPr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350C9F93-4E18-4A53-A434-29C5756E70A1}"/>
                  </a:ext>
                </a:extLst>
              </p:cNvPr>
              <p:cNvGrpSpPr/>
              <p:nvPr/>
            </p:nvGrpSpPr>
            <p:grpSpPr>
              <a:xfrm>
                <a:off x="3688215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FBD9E743-CD6F-4500-80BA-E3DE8AD503B1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169" name="Rounded Rectangle 1044">
                    <a:extLst>
                      <a:ext uri="{FF2B5EF4-FFF2-40B4-BE49-F238E27FC236}">
                        <a16:creationId xmlns:a16="http://schemas.microsoft.com/office/drawing/2014/main" id="{C47B4403-1984-46EE-AC59-D98525086E1F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70" name="TextBox 169">
                    <a:extLst>
                      <a:ext uri="{FF2B5EF4-FFF2-40B4-BE49-F238E27FC236}">
                        <a16:creationId xmlns:a16="http://schemas.microsoft.com/office/drawing/2014/main" id="{CFD0E90F-9872-471D-A6EB-CDB57F56CB8C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2EF80E96-E455-4EC9-A0AD-35A4221CEFDE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163" name="Rounded Rectangle 1038">
                    <a:extLst>
                      <a:ext uri="{FF2B5EF4-FFF2-40B4-BE49-F238E27FC236}">
                        <a16:creationId xmlns:a16="http://schemas.microsoft.com/office/drawing/2014/main" id="{3733CBF0-8E62-4125-8D97-FF47350FD363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  <a:gs pos="10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164" name="Group 163">
                    <a:extLst>
                      <a:ext uri="{FF2B5EF4-FFF2-40B4-BE49-F238E27FC236}">
                        <a16:creationId xmlns:a16="http://schemas.microsoft.com/office/drawing/2014/main" id="{1B0F2E38-1966-485A-B4EC-E9A5E15C2B74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165" name="Rounded Rectangle 1040">
                      <a:extLst>
                        <a:ext uri="{FF2B5EF4-FFF2-40B4-BE49-F238E27FC236}">
                          <a16:creationId xmlns:a16="http://schemas.microsoft.com/office/drawing/2014/main" id="{4419586F-5FCF-4067-A214-7EC9DC69DE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66" name="Rounded Rectangle 1041">
                      <a:extLst>
                        <a:ext uri="{FF2B5EF4-FFF2-40B4-BE49-F238E27FC236}">
                          <a16:creationId xmlns:a16="http://schemas.microsoft.com/office/drawing/2014/main" id="{E60246E9-7C17-4030-95A3-0768269F65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67" name="Rounded Rectangle 1042">
                      <a:extLst>
                        <a:ext uri="{FF2B5EF4-FFF2-40B4-BE49-F238E27FC236}">
                          <a16:creationId xmlns:a16="http://schemas.microsoft.com/office/drawing/2014/main" id="{72DE0928-228C-4C58-8E8E-B365ADFB56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68" name="Rounded Rectangle 1043">
                      <a:extLst>
                        <a:ext uri="{FF2B5EF4-FFF2-40B4-BE49-F238E27FC236}">
                          <a16:creationId xmlns:a16="http://schemas.microsoft.com/office/drawing/2014/main" id="{5B841A94-2E2A-4129-9D41-D4D6FA27C1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FC949C1E-0A32-4DBD-ACFF-34F80FBC4C6B}"/>
                  </a:ext>
                </a:extLst>
              </p:cNvPr>
              <p:cNvGrpSpPr/>
              <p:nvPr/>
            </p:nvGrpSpPr>
            <p:grpSpPr>
              <a:xfrm>
                <a:off x="3926340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0DE28F8A-0CE8-4C43-AB56-F091105115E1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159" name="Rounded Rectangle 1034">
                    <a:extLst>
                      <a:ext uri="{FF2B5EF4-FFF2-40B4-BE49-F238E27FC236}">
                        <a16:creationId xmlns:a16="http://schemas.microsoft.com/office/drawing/2014/main" id="{51DFBA9F-94DF-416F-8398-4F4B29AAC74D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60" name="TextBox 159">
                    <a:extLst>
                      <a:ext uri="{FF2B5EF4-FFF2-40B4-BE49-F238E27FC236}">
                        <a16:creationId xmlns:a16="http://schemas.microsoft.com/office/drawing/2014/main" id="{CE0B6983-B8B1-4AD2-B0A3-BCC599BD0A28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E688BE67-AFA0-438A-85BC-4469CB7DB776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153" name="Rounded Rectangle 1028">
                    <a:extLst>
                      <a:ext uri="{FF2B5EF4-FFF2-40B4-BE49-F238E27FC236}">
                        <a16:creationId xmlns:a16="http://schemas.microsoft.com/office/drawing/2014/main" id="{A009F2E1-7C57-4DC2-AD1A-C440C7D2EB09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  <a:gs pos="10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154" name="Group 153">
                    <a:extLst>
                      <a:ext uri="{FF2B5EF4-FFF2-40B4-BE49-F238E27FC236}">
                        <a16:creationId xmlns:a16="http://schemas.microsoft.com/office/drawing/2014/main" id="{202EDACC-D348-46CB-8487-BB3651829FB5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155" name="Rounded Rectangle 1030">
                      <a:extLst>
                        <a:ext uri="{FF2B5EF4-FFF2-40B4-BE49-F238E27FC236}">
                          <a16:creationId xmlns:a16="http://schemas.microsoft.com/office/drawing/2014/main" id="{60FE0E15-5D3B-4F2C-AB95-D5085E0D95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56" name="Rounded Rectangle 1031">
                      <a:extLst>
                        <a:ext uri="{FF2B5EF4-FFF2-40B4-BE49-F238E27FC236}">
                          <a16:creationId xmlns:a16="http://schemas.microsoft.com/office/drawing/2014/main" id="{A3F84744-8584-4DB9-AB8B-D7C11979F6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57" name="Rounded Rectangle 1032">
                      <a:extLst>
                        <a:ext uri="{FF2B5EF4-FFF2-40B4-BE49-F238E27FC236}">
                          <a16:creationId xmlns:a16="http://schemas.microsoft.com/office/drawing/2014/main" id="{FB8BCD7B-2E0C-47DB-81F8-A72BAD2FC4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58" name="Rounded Rectangle 1033">
                      <a:extLst>
                        <a:ext uri="{FF2B5EF4-FFF2-40B4-BE49-F238E27FC236}">
                          <a16:creationId xmlns:a16="http://schemas.microsoft.com/office/drawing/2014/main" id="{84A37B56-2204-41C7-B001-78E1D71D0D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4376669A-1AF7-4A08-AE39-F5C6DCAE3166}"/>
                  </a:ext>
                </a:extLst>
              </p:cNvPr>
              <p:cNvGrpSpPr/>
              <p:nvPr/>
            </p:nvGrpSpPr>
            <p:grpSpPr>
              <a:xfrm>
                <a:off x="4161290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141" name="Group 140">
                  <a:extLst>
                    <a:ext uri="{FF2B5EF4-FFF2-40B4-BE49-F238E27FC236}">
                      <a16:creationId xmlns:a16="http://schemas.microsoft.com/office/drawing/2014/main" id="{2B7D2D23-A7F4-4EB3-9ABA-19F7CCC96901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149" name="Rounded Rectangle 1024">
                    <a:extLst>
                      <a:ext uri="{FF2B5EF4-FFF2-40B4-BE49-F238E27FC236}">
                        <a16:creationId xmlns:a16="http://schemas.microsoft.com/office/drawing/2014/main" id="{848C51FA-BDF7-48A1-BFAB-850E7AE798B2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50" name="TextBox 149">
                    <a:extLst>
                      <a:ext uri="{FF2B5EF4-FFF2-40B4-BE49-F238E27FC236}">
                        <a16:creationId xmlns:a16="http://schemas.microsoft.com/office/drawing/2014/main" id="{477E201E-049E-4BCF-8100-9682C3617884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142" name="Group 141">
                  <a:extLst>
                    <a:ext uri="{FF2B5EF4-FFF2-40B4-BE49-F238E27FC236}">
                      <a16:creationId xmlns:a16="http://schemas.microsoft.com/office/drawing/2014/main" id="{7FE20929-2A7B-40BF-A8FB-C0C3CA7F395E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143" name="Rounded Rectangle 1018">
                    <a:extLst>
                      <a:ext uri="{FF2B5EF4-FFF2-40B4-BE49-F238E27FC236}">
                        <a16:creationId xmlns:a16="http://schemas.microsoft.com/office/drawing/2014/main" id="{8AF55ADE-D2F1-4DAB-9CCC-1B4450BA4C09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  <a:gs pos="10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144" name="Group 143">
                    <a:extLst>
                      <a:ext uri="{FF2B5EF4-FFF2-40B4-BE49-F238E27FC236}">
                        <a16:creationId xmlns:a16="http://schemas.microsoft.com/office/drawing/2014/main" id="{E4A7BCCE-52FA-4DF4-BD49-BE3C3E932017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145" name="Rounded Rectangle 1020">
                      <a:extLst>
                        <a:ext uri="{FF2B5EF4-FFF2-40B4-BE49-F238E27FC236}">
                          <a16:creationId xmlns:a16="http://schemas.microsoft.com/office/drawing/2014/main" id="{EC3C24C7-6F5C-4802-9D20-80512DD901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46" name="Rounded Rectangle 1021">
                      <a:extLst>
                        <a:ext uri="{FF2B5EF4-FFF2-40B4-BE49-F238E27FC236}">
                          <a16:creationId xmlns:a16="http://schemas.microsoft.com/office/drawing/2014/main" id="{7E50645A-9259-47EE-8134-A2A86EB8CC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47" name="Rounded Rectangle 1022">
                      <a:extLst>
                        <a:ext uri="{FF2B5EF4-FFF2-40B4-BE49-F238E27FC236}">
                          <a16:creationId xmlns:a16="http://schemas.microsoft.com/office/drawing/2014/main" id="{6C9801D0-7890-4FC9-99E3-363631438D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48" name="Rounded Rectangle 1023">
                      <a:extLst>
                        <a:ext uri="{FF2B5EF4-FFF2-40B4-BE49-F238E27FC236}">
                          <a16:creationId xmlns:a16="http://schemas.microsoft.com/office/drawing/2014/main" id="{DBA6235B-7780-4EFE-A7F6-E0DDC8215D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F44CD961-568A-4AC3-B518-535CF475FD9E}"/>
                  </a:ext>
                </a:extLst>
              </p:cNvPr>
              <p:cNvGrpSpPr/>
              <p:nvPr/>
            </p:nvGrpSpPr>
            <p:grpSpPr>
              <a:xfrm>
                <a:off x="4399415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131" name="Group 130">
                  <a:extLst>
                    <a:ext uri="{FF2B5EF4-FFF2-40B4-BE49-F238E27FC236}">
                      <a16:creationId xmlns:a16="http://schemas.microsoft.com/office/drawing/2014/main" id="{9A67E3B0-1764-4F76-A335-2ECADF7AC28A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139" name="Rounded Rectangle 1014">
                    <a:extLst>
                      <a:ext uri="{FF2B5EF4-FFF2-40B4-BE49-F238E27FC236}">
                        <a16:creationId xmlns:a16="http://schemas.microsoft.com/office/drawing/2014/main" id="{E26217E6-6EB1-486C-83A7-641CF740B5E6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40" name="TextBox 139">
                    <a:extLst>
                      <a:ext uri="{FF2B5EF4-FFF2-40B4-BE49-F238E27FC236}">
                        <a16:creationId xmlns:a16="http://schemas.microsoft.com/office/drawing/2014/main" id="{C919E5FA-A7D1-4FE3-A014-6DDD630867FF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71E7CDB3-8E27-4FA6-A52C-92AEE75DB966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133" name="Rounded Rectangle 1008">
                    <a:extLst>
                      <a:ext uri="{FF2B5EF4-FFF2-40B4-BE49-F238E27FC236}">
                        <a16:creationId xmlns:a16="http://schemas.microsoft.com/office/drawing/2014/main" id="{839F5079-59F9-495B-8327-CF13C41B4937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  <a:gs pos="10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134" name="Group 133">
                    <a:extLst>
                      <a:ext uri="{FF2B5EF4-FFF2-40B4-BE49-F238E27FC236}">
                        <a16:creationId xmlns:a16="http://schemas.microsoft.com/office/drawing/2014/main" id="{18EF8D88-3160-489A-B3EC-DF79BEAE9229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135" name="Rounded Rectangle 1010">
                      <a:extLst>
                        <a:ext uri="{FF2B5EF4-FFF2-40B4-BE49-F238E27FC236}">
                          <a16:creationId xmlns:a16="http://schemas.microsoft.com/office/drawing/2014/main" id="{061EAAF0-C3BC-4F1E-8DC6-1D0DACB005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36" name="Rounded Rectangle 1011">
                      <a:extLst>
                        <a:ext uri="{FF2B5EF4-FFF2-40B4-BE49-F238E27FC236}">
                          <a16:creationId xmlns:a16="http://schemas.microsoft.com/office/drawing/2014/main" id="{837EA935-D100-47EA-9D78-8CC9F89035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37" name="Rounded Rectangle 1012">
                      <a:extLst>
                        <a:ext uri="{FF2B5EF4-FFF2-40B4-BE49-F238E27FC236}">
                          <a16:creationId xmlns:a16="http://schemas.microsoft.com/office/drawing/2014/main" id="{FC3B5B64-C566-4B8E-B617-30C809A3B6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38" name="Rounded Rectangle 1013">
                      <a:extLst>
                        <a:ext uri="{FF2B5EF4-FFF2-40B4-BE49-F238E27FC236}">
                          <a16:creationId xmlns:a16="http://schemas.microsoft.com/office/drawing/2014/main" id="{866B70E6-1028-4AB2-B533-84578103D6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1848D2E4-F45D-43C5-AB2A-14FA8D3DDF92}"/>
                  </a:ext>
                </a:extLst>
              </p:cNvPr>
              <p:cNvGrpSpPr/>
              <p:nvPr/>
            </p:nvGrpSpPr>
            <p:grpSpPr>
              <a:xfrm>
                <a:off x="4637540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E8098989-8193-494F-9048-274D7D67CB30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129" name="Rounded Rectangle 1004">
                    <a:extLst>
                      <a:ext uri="{FF2B5EF4-FFF2-40B4-BE49-F238E27FC236}">
                        <a16:creationId xmlns:a16="http://schemas.microsoft.com/office/drawing/2014/main" id="{1BFA8B31-52C4-4D33-99AF-135FD6D8ABBE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30" name="TextBox 129">
                    <a:extLst>
                      <a:ext uri="{FF2B5EF4-FFF2-40B4-BE49-F238E27FC236}">
                        <a16:creationId xmlns:a16="http://schemas.microsoft.com/office/drawing/2014/main" id="{C17140E9-9FB7-4719-897F-D2D057835D77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122" name="Group 121">
                  <a:extLst>
                    <a:ext uri="{FF2B5EF4-FFF2-40B4-BE49-F238E27FC236}">
                      <a16:creationId xmlns:a16="http://schemas.microsoft.com/office/drawing/2014/main" id="{C4854890-0C86-48DC-9E7A-4931BEE48537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123" name="Rounded Rectangle 998">
                    <a:extLst>
                      <a:ext uri="{FF2B5EF4-FFF2-40B4-BE49-F238E27FC236}">
                        <a16:creationId xmlns:a16="http://schemas.microsoft.com/office/drawing/2014/main" id="{4C92AFFD-878E-4FF2-8572-9EEB1234B834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  <a:gs pos="10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124" name="Group 123">
                    <a:extLst>
                      <a:ext uri="{FF2B5EF4-FFF2-40B4-BE49-F238E27FC236}">
                        <a16:creationId xmlns:a16="http://schemas.microsoft.com/office/drawing/2014/main" id="{7686FFC1-8EE1-470B-8447-AE35E18459A8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125" name="Rounded Rectangle 1000">
                      <a:extLst>
                        <a:ext uri="{FF2B5EF4-FFF2-40B4-BE49-F238E27FC236}">
                          <a16:creationId xmlns:a16="http://schemas.microsoft.com/office/drawing/2014/main" id="{1E6A11E4-2BA7-4DF3-B8D8-6DC6D6027A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26" name="Rounded Rectangle 1001">
                      <a:extLst>
                        <a:ext uri="{FF2B5EF4-FFF2-40B4-BE49-F238E27FC236}">
                          <a16:creationId xmlns:a16="http://schemas.microsoft.com/office/drawing/2014/main" id="{5714D7D8-9704-48CA-863F-4CBA0491F6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27" name="Rounded Rectangle 1002">
                      <a:extLst>
                        <a:ext uri="{FF2B5EF4-FFF2-40B4-BE49-F238E27FC236}">
                          <a16:creationId xmlns:a16="http://schemas.microsoft.com/office/drawing/2014/main" id="{0D832C7D-5CBC-4EC7-9064-7389639FED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28" name="Rounded Rectangle 1003">
                      <a:extLst>
                        <a:ext uri="{FF2B5EF4-FFF2-40B4-BE49-F238E27FC236}">
                          <a16:creationId xmlns:a16="http://schemas.microsoft.com/office/drawing/2014/main" id="{64CCD8EE-A466-487F-B1B8-270F7F2445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BB43330E-4A82-414A-87EF-28C8953691D5}"/>
                  </a:ext>
                </a:extLst>
              </p:cNvPr>
              <p:cNvGrpSpPr/>
              <p:nvPr/>
            </p:nvGrpSpPr>
            <p:grpSpPr>
              <a:xfrm>
                <a:off x="4875665" y="1665279"/>
                <a:ext cx="248785" cy="354129"/>
                <a:chOff x="3688215" y="1741479"/>
                <a:chExt cx="248785" cy="354129"/>
              </a:xfrm>
            </p:grpSpPr>
            <p:grpSp>
              <p:nvGrpSpPr>
                <p:cNvPr id="111" name="Group 110">
                  <a:extLst>
                    <a:ext uri="{FF2B5EF4-FFF2-40B4-BE49-F238E27FC236}">
                      <a16:creationId xmlns:a16="http://schemas.microsoft.com/office/drawing/2014/main" id="{3571AC9F-FE92-420D-ABA3-6856A31279D8}"/>
                    </a:ext>
                  </a:extLst>
                </p:cNvPr>
                <p:cNvGrpSpPr/>
                <p:nvPr/>
              </p:nvGrpSpPr>
              <p:grpSpPr>
                <a:xfrm>
                  <a:off x="3688215" y="1926331"/>
                  <a:ext cx="248785" cy="169277"/>
                  <a:chOff x="3688215" y="2021581"/>
                  <a:chExt cx="248785" cy="169277"/>
                </a:xfrm>
              </p:grpSpPr>
              <p:sp>
                <p:nvSpPr>
                  <p:cNvPr id="119" name="Rounded Rectangle 994">
                    <a:extLst>
                      <a:ext uri="{FF2B5EF4-FFF2-40B4-BE49-F238E27FC236}">
                        <a16:creationId xmlns:a16="http://schemas.microsoft.com/office/drawing/2014/main" id="{8A8B6836-8BC0-47DA-905E-5020DD8476BE}"/>
                      </a:ext>
                    </a:extLst>
                  </p:cNvPr>
                  <p:cNvSpPr/>
                  <p:nvPr/>
                </p:nvSpPr>
                <p:spPr>
                  <a:xfrm>
                    <a:off x="3698642" y="2069643"/>
                    <a:ext cx="228600" cy="73152"/>
                  </a:xfrm>
                  <a:prstGeom prst="roundRect">
                    <a:avLst/>
                  </a:prstGeom>
                  <a:gradFill rotWithShape="1">
                    <a:gsLst>
                      <a:gs pos="50000">
                        <a:srgbClr val="FFC000">
                          <a:lumMod val="75000"/>
                        </a:srgbClr>
                      </a:gs>
                      <a:gs pos="100000">
                        <a:srgbClr val="FFC00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1905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120" name="TextBox 119">
                    <a:extLst>
                      <a:ext uri="{FF2B5EF4-FFF2-40B4-BE49-F238E27FC236}">
                        <a16:creationId xmlns:a16="http://schemas.microsoft.com/office/drawing/2014/main" id="{5CD012D9-5A7B-4884-AFB7-ACBC91C4D6DC}"/>
                      </a:ext>
                    </a:extLst>
                  </p:cNvPr>
                  <p:cNvSpPr txBox="1"/>
                  <p:nvPr/>
                </p:nvSpPr>
                <p:spPr>
                  <a:xfrm>
                    <a:off x="3688215" y="2021581"/>
                    <a:ext cx="248785" cy="169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457020">
                      <a:defRPr/>
                    </a:pPr>
                    <a:r>
                      <a:rPr lang="en-US" sz="500" kern="0" dirty="0">
                        <a:solidFill>
                          <a:srgbClr val="FFC000">
                            <a:lumMod val="50000"/>
                          </a:srgbClr>
                        </a:solidFill>
                      </a:rPr>
                      <a:t>$</a:t>
                    </a:r>
                  </a:p>
                </p:txBody>
              </p:sp>
            </p:grpSp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1050070D-413F-4704-A9D3-AC50251B1EEA}"/>
                    </a:ext>
                  </a:extLst>
                </p:cNvPr>
                <p:cNvGrpSpPr/>
                <p:nvPr/>
              </p:nvGrpSpPr>
              <p:grpSpPr>
                <a:xfrm>
                  <a:off x="3698307" y="1741479"/>
                  <a:ext cx="228600" cy="228600"/>
                  <a:chOff x="3693429" y="1741479"/>
                  <a:chExt cx="320040" cy="320040"/>
                </a:xfrm>
              </p:grpSpPr>
              <p:sp>
                <p:nvSpPr>
                  <p:cNvPr id="113" name="Rounded Rectangle 988">
                    <a:extLst>
                      <a:ext uri="{FF2B5EF4-FFF2-40B4-BE49-F238E27FC236}">
                        <a16:creationId xmlns:a16="http://schemas.microsoft.com/office/drawing/2014/main" id="{1886E6DB-A237-4036-9181-C5CC7BFF54C7}"/>
                      </a:ext>
                    </a:extLst>
                  </p:cNvPr>
                  <p:cNvSpPr/>
                  <p:nvPr/>
                </p:nvSpPr>
                <p:spPr>
                  <a:xfrm>
                    <a:off x="3693429" y="1741479"/>
                    <a:ext cx="320040" cy="320040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645FAF">
                          <a:lumMod val="75000"/>
                        </a:srgbClr>
                      </a:gs>
                      <a:gs pos="80000">
                        <a:srgbClr val="645FAF">
                          <a:lumMod val="60000"/>
                          <a:lumOff val="40000"/>
                        </a:srgbClr>
                      </a:gs>
                      <a:gs pos="100000">
                        <a:srgbClr val="645FAF">
                          <a:lumMod val="60000"/>
                          <a:lumOff val="40000"/>
                        </a:srgbClr>
                      </a:gs>
                    </a:gsLst>
                    <a:lin ang="16200000" scaled="0"/>
                  </a:gradFill>
                  <a:ln>
                    <a:noFill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  <a:scene3d>
                    <a:camera prst="orthographicFront">
                      <a:rot lat="0" lon="0" rev="0"/>
                    </a:camera>
                    <a:lightRig rig="threePt" dir="t">
                      <a:rot lat="0" lon="0" rev="1200000"/>
                    </a:lightRig>
                  </a:scene3d>
                  <a:sp3d>
                    <a:bevelT w="63500" h="25400"/>
                  </a:sp3d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grpSp>
                <p:nvGrpSpPr>
                  <p:cNvPr id="114" name="Group 113">
                    <a:extLst>
                      <a:ext uri="{FF2B5EF4-FFF2-40B4-BE49-F238E27FC236}">
                        <a16:creationId xmlns:a16="http://schemas.microsoft.com/office/drawing/2014/main" id="{2242A155-387B-43A0-93C5-3FF1AD8D1909}"/>
                      </a:ext>
                    </a:extLst>
                  </p:cNvPr>
                  <p:cNvGrpSpPr/>
                  <p:nvPr/>
                </p:nvGrpSpPr>
                <p:grpSpPr>
                  <a:xfrm>
                    <a:off x="3896664" y="1776385"/>
                    <a:ext cx="57149" cy="235743"/>
                    <a:chOff x="4538014" y="1776385"/>
                    <a:chExt cx="57149" cy="235743"/>
                  </a:xfrm>
                </p:grpSpPr>
                <p:sp>
                  <p:nvSpPr>
                    <p:cNvPr id="115" name="Rounded Rectangle 990">
                      <a:extLst>
                        <a:ext uri="{FF2B5EF4-FFF2-40B4-BE49-F238E27FC236}">
                          <a16:creationId xmlns:a16="http://schemas.microsoft.com/office/drawing/2014/main" id="{3E8C6F4B-4D8F-46FF-B185-B3F893F4B2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776385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16" name="Rounded Rectangle 991">
                      <a:extLst>
                        <a:ext uri="{FF2B5EF4-FFF2-40B4-BE49-F238E27FC236}">
                          <a16:creationId xmlns:a16="http://schemas.microsoft.com/office/drawing/2014/main" id="{DBC72B48-0B1D-4341-84BF-EB4A633DA4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35916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17" name="Rounded Rectangle 992">
                      <a:extLst>
                        <a:ext uri="{FF2B5EF4-FFF2-40B4-BE49-F238E27FC236}">
                          <a16:creationId xmlns:a16="http://schemas.microsoft.com/office/drawing/2014/main" id="{A2D746B2-1BB0-43E4-A19F-C16B283158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895448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  <p:sp>
                  <p:nvSpPr>
                    <p:cNvPr id="118" name="Rounded Rectangle 993">
                      <a:extLst>
                        <a:ext uri="{FF2B5EF4-FFF2-40B4-BE49-F238E27FC236}">
                          <a16:creationId xmlns:a16="http://schemas.microsoft.com/office/drawing/2014/main" id="{C603E463-E614-4B6F-947D-C70C27F15E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38014" y="1954979"/>
                      <a:ext cx="57149" cy="57149"/>
                    </a:xfrm>
                    <a:prstGeom prst="roundRect">
                      <a:avLst/>
                    </a:prstGeom>
                    <a:gradFill rotWithShape="1">
                      <a:gsLst>
                        <a:gs pos="0">
                          <a:srgbClr val="00B0F0">
                            <a:lumMod val="50000"/>
                          </a:srgbClr>
                        </a:gs>
                        <a:gs pos="80000">
                          <a:srgbClr val="00B0F0">
                            <a:lumMod val="60000"/>
                            <a:lumOff val="40000"/>
                          </a:srgbClr>
                        </a:gs>
                        <a:gs pos="100000">
                          <a:srgbClr val="00B0F0">
                            <a:lumMod val="20000"/>
                            <a:lumOff val="80000"/>
                          </a:srgbClr>
                        </a:gs>
                      </a:gsLst>
                      <a:lin ang="16200000" scaled="0"/>
                    </a:gradFill>
                    <a:ln w="6350" cap="flat" cmpd="sng" algn="ctr">
                      <a:solidFill>
                        <a:srgbClr val="00B0F0">
                          <a:lumMod val="75000"/>
                        </a:srgbClr>
                      </a:solidFill>
                      <a:prstDash val="solid"/>
                    </a:ln>
                    <a:effectLst>
                      <a:outerShdw blurRad="40000" dist="23000" dir="5400000" rotWithShape="0">
                        <a:srgbClr val="000000">
                          <a:alpha val="35000"/>
                        </a:srgbClr>
                      </a:outerShdw>
                    </a:effectLst>
                  </p:spPr>
                  <p:txBody>
                    <a:bodyPr rtlCol="0" anchor="ctr"/>
                    <a:lstStyle/>
                    <a:p>
                      <a:pPr algn="ctr" defTabSz="457020">
                        <a:defRPr/>
                      </a:pPr>
                      <a:endParaRPr lang="en-US" kern="0" dirty="0">
                        <a:solidFill>
                          <a:srgbClr val="FFFFFF"/>
                        </a:solidFill>
                        <a:latin typeface="Trebuchet MS"/>
                      </a:endParaRPr>
                    </a:p>
                  </p:txBody>
                </p:sp>
              </p:grpSp>
            </p:grpSp>
          </p:grpSp>
        </p:grp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E0A1F5EA-73A4-4281-9071-760B1D3A6517}"/>
                </a:ext>
              </a:extLst>
            </p:cNvPr>
            <p:cNvGrpSpPr/>
            <p:nvPr/>
          </p:nvGrpSpPr>
          <p:grpSpPr>
            <a:xfrm>
              <a:off x="1080378" y="2927802"/>
              <a:ext cx="984273" cy="137034"/>
              <a:chOff x="3755024" y="2263775"/>
              <a:chExt cx="1185863" cy="123825"/>
            </a:xfrm>
          </p:grpSpPr>
          <p:cxnSp>
            <p:nvCxnSpPr>
              <p:cNvPr id="172" name="Straight Arrow Connector 171">
                <a:extLst>
                  <a:ext uri="{FF2B5EF4-FFF2-40B4-BE49-F238E27FC236}">
                    <a16:creationId xmlns:a16="http://schemas.microsoft.com/office/drawing/2014/main" id="{25BDD79A-7D64-49A7-B5E6-A1E21D0D5DAB}"/>
                  </a:ext>
                </a:extLst>
              </p:cNvPr>
              <p:cNvCxnSpPr/>
              <p:nvPr/>
            </p:nvCxnSpPr>
            <p:spPr>
              <a:xfrm>
                <a:off x="3993149" y="2263775"/>
                <a:ext cx="0" cy="123825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C000"/>
                </a:solidFill>
                <a:prstDash val="solid"/>
                <a:headEnd type="triangle" w="med" len="sm"/>
                <a:tailEnd type="triangle" w="med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73" name="Straight Arrow Connector 172">
                <a:extLst>
                  <a:ext uri="{FF2B5EF4-FFF2-40B4-BE49-F238E27FC236}">
                    <a16:creationId xmlns:a16="http://schemas.microsoft.com/office/drawing/2014/main" id="{C0279444-47E3-48C9-A01D-A7727CD93A33}"/>
                  </a:ext>
                </a:extLst>
              </p:cNvPr>
              <p:cNvCxnSpPr/>
              <p:nvPr/>
            </p:nvCxnSpPr>
            <p:spPr>
              <a:xfrm>
                <a:off x="4226512" y="2263775"/>
                <a:ext cx="0" cy="123825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C000"/>
                </a:solidFill>
                <a:prstDash val="solid"/>
                <a:headEnd type="triangle" w="med" len="sm"/>
                <a:tailEnd type="triangle" w="med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74" name="Straight Arrow Connector 173">
                <a:extLst>
                  <a:ext uri="{FF2B5EF4-FFF2-40B4-BE49-F238E27FC236}">
                    <a16:creationId xmlns:a16="http://schemas.microsoft.com/office/drawing/2014/main" id="{D441C04F-E171-46A5-843C-990548497B05}"/>
                  </a:ext>
                </a:extLst>
              </p:cNvPr>
              <p:cNvCxnSpPr/>
              <p:nvPr/>
            </p:nvCxnSpPr>
            <p:spPr>
              <a:xfrm>
                <a:off x="4467018" y="2263775"/>
                <a:ext cx="0" cy="123825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C000"/>
                </a:solidFill>
                <a:prstDash val="solid"/>
                <a:headEnd type="triangle" w="med" len="sm"/>
                <a:tailEnd type="triangle" w="med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75" name="Straight Arrow Connector 174">
                <a:extLst>
                  <a:ext uri="{FF2B5EF4-FFF2-40B4-BE49-F238E27FC236}">
                    <a16:creationId xmlns:a16="http://schemas.microsoft.com/office/drawing/2014/main" id="{0D07CDB2-CF7A-44F2-B417-9C831F06007D}"/>
                  </a:ext>
                </a:extLst>
              </p:cNvPr>
              <p:cNvCxnSpPr/>
              <p:nvPr/>
            </p:nvCxnSpPr>
            <p:spPr>
              <a:xfrm>
                <a:off x="4702762" y="2263775"/>
                <a:ext cx="0" cy="123825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C000"/>
                </a:solidFill>
                <a:prstDash val="solid"/>
                <a:headEnd type="triangle" w="med" len="sm"/>
                <a:tailEnd type="triangle" w="med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76" name="Straight Arrow Connector 175">
                <a:extLst>
                  <a:ext uri="{FF2B5EF4-FFF2-40B4-BE49-F238E27FC236}">
                    <a16:creationId xmlns:a16="http://schemas.microsoft.com/office/drawing/2014/main" id="{E418A497-43CD-4E70-B208-245C4F5321D2}"/>
                  </a:ext>
                </a:extLst>
              </p:cNvPr>
              <p:cNvCxnSpPr/>
              <p:nvPr/>
            </p:nvCxnSpPr>
            <p:spPr>
              <a:xfrm>
                <a:off x="4940887" y="2263775"/>
                <a:ext cx="0" cy="123825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C000"/>
                </a:solidFill>
                <a:prstDash val="solid"/>
                <a:headEnd type="triangle" w="med" len="sm"/>
                <a:tailEnd type="triangle" w="med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77" name="Straight Arrow Connector 176">
                <a:extLst>
                  <a:ext uri="{FF2B5EF4-FFF2-40B4-BE49-F238E27FC236}">
                    <a16:creationId xmlns:a16="http://schemas.microsoft.com/office/drawing/2014/main" id="{CE2E04B7-CFD1-408C-87D1-1D20530D3727}"/>
                  </a:ext>
                </a:extLst>
              </p:cNvPr>
              <p:cNvCxnSpPr/>
              <p:nvPr/>
            </p:nvCxnSpPr>
            <p:spPr>
              <a:xfrm>
                <a:off x="3755024" y="2263775"/>
                <a:ext cx="0" cy="123825"/>
              </a:xfrm>
              <a:prstGeom prst="straightConnector1">
                <a:avLst/>
              </a:prstGeom>
              <a:noFill/>
              <a:ln w="12700" cap="flat" cmpd="sng" algn="ctr">
                <a:solidFill>
                  <a:srgbClr val="FFC000"/>
                </a:solidFill>
                <a:prstDash val="solid"/>
                <a:headEnd type="triangle" w="med" len="sm"/>
                <a:tailEnd type="triangle" w="med" len="sm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CFCDF392-BCCA-41F3-A151-B9D5C2F1E176}"/>
                </a:ext>
              </a:extLst>
            </p:cNvPr>
            <p:cNvSpPr txBox="1"/>
            <p:nvPr/>
          </p:nvSpPr>
          <p:spPr>
            <a:xfrm>
              <a:off x="713946" y="1902190"/>
              <a:ext cx="1589407" cy="338554"/>
            </a:xfrm>
            <a:prstGeom prst="rect">
              <a:avLst/>
            </a:prstGeom>
            <a:noFill/>
          </p:spPr>
          <p:txBody>
            <a:bodyPr wrap="square" lIns="91433" tIns="45716" rIns="91433" bIns="45716" rtlCol="0">
              <a:spAutoFit/>
            </a:bodyPr>
            <a:lstStyle/>
            <a:p>
              <a:pPr algn="ctr" defTabSz="457020"/>
              <a:r>
                <a:rPr lang="en-US" sz="1600" dirty="0">
                  <a:solidFill>
                    <a:srgbClr val="595959"/>
                  </a:solidFill>
                </a:rPr>
                <a:t>CPU</a:t>
              </a:r>
            </a:p>
          </p:txBody>
        </p:sp>
        <p:sp>
          <p:nvSpPr>
            <p:cNvPr id="309" name="Up-Down Arrow 329">
              <a:extLst>
                <a:ext uri="{FF2B5EF4-FFF2-40B4-BE49-F238E27FC236}">
                  <a16:creationId xmlns:a16="http://schemas.microsoft.com/office/drawing/2014/main" id="{C62F8817-B722-4037-8834-76C64480CB1D}"/>
                </a:ext>
              </a:extLst>
            </p:cNvPr>
            <p:cNvSpPr/>
            <p:nvPr/>
          </p:nvSpPr>
          <p:spPr>
            <a:xfrm>
              <a:off x="1428198" y="3355744"/>
              <a:ext cx="160904" cy="134938"/>
            </a:xfrm>
            <a:prstGeom prst="upDownArrow">
              <a:avLst>
                <a:gd name="adj1" fmla="val 64334"/>
                <a:gd name="adj2" fmla="val 24842"/>
              </a:avLst>
            </a:prstGeom>
            <a:solidFill>
              <a:srgbClr val="FFC000"/>
            </a:solidFill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2700" h="12700"/>
            </a:sp3d>
          </p:spPr>
          <p:txBody>
            <a:bodyPr lIns="91433" tIns="45716" rIns="91433" bIns="45716" rtlCol="0" anchor="ctr"/>
            <a:lstStyle/>
            <a:p>
              <a:pPr algn="ctr" defTabSz="457020">
                <a:defRPr/>
              </a:pPr>
              <a:endParaRPr lang="en-US" kern="0">
                <a:solidFill>
                  <a:srgbClr val="FFFFFF"/>
                </a:solidFill>
                <a:latin typeface="Trebuchet MS"/>
              </a:endParaRPr>
            </a:p>
          </p:txBody>
        </p:sp>
      </p:grpSp>
      <p:cxnSp>
        <p:nvCxnSpPr>
          <p:cNvPr id="310" name="Straight Connector 309">
            <a:extLst>
              <a:ext uri="{FF2B5EF4-FFF2-40B4-BE49-F238E27FC236}">
                <a16:creationId xmlns:a16="http://schemas.microsoft.com/office/drawing/2014/main" id="{8D8CF2CF-EA02-40ED-B054-161DD46CFDBE}"/>
              </a:ext>
            </a:extLst>
          </p:cNvPr>
          <p:cNvCxnSpPr/>
          <p:nvPr/>
        </p:nvCxnSpPr>
        <p:spPr>
          <a:xfrm>
            <a:off x="1523928" y="4779398"/>
            <a:ext cx="16608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Straight Arrow Connector 310">
            <a:extLst>
              <a:ext uri="{FF2B5EF4-FFF2-40B4-BE49-F238E27FC236}">
                <a16:creationId xmlns:a16="http://schemas.microsoft.com/office/drawing/2014/main" id="{EC799D00-173C-4105-9DDE-0E08CE9618FD}"/>
              </a:ext>
            </a:extLst>
          </p:cNvPr>
          <p:cNvCxnSpPr>
            <a:cxnSpLocks/>
          </p:cNvCxnSpPr>
          <p:nvPr/>
        </p:nvCxnSpPr>
        <p:spPr>
          <a:xfrm flipV="1">
            <a:off x="3173892" y="4545806"/>
            <a:ext cx="0" cy="2526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Arrow Connector 311">
            <a:extLst>
              <a:ext uri="{FF2B5EF4-FFF2-40B4-BE49-F238E27FC236}">
                <a16:creationId xmlns:a16="http://schemas.microsoft.com/office/drawing/2014/main" id="{90CB4AEA-8709-4643-8402-B78E6964B4B6}"/>
              </a:ext>
            </a:extLst>
          </p:cNvPr>
          <p:cNvCxnSpPr/>
          <p:nvPr/>
        </p:nvCxnSpPr>
        <p:spPr>
          <a:xfrm flipV="1">
            <a:off x="1551921" y="4092095"/>
            <a:ext cx="0" cy="68730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3" name="TextBox 312">
            <a:extLst>
              <a:ext uri="{FF2B5EF4-FFF2-40B4-BE49-F238E27FC236}">
                <a16:creationId xmlns:a16="http://schemas.microsoft.com/office/drawing/2014/main" id="{376DDB1F-0456-4F84-B376-5F336FCCA882}"/>
              </a:ext>
            </a:extLst>
          </p:cNvPr>
          <p:cNvSpPr txBox="1"/>
          <p:nvPr/>
        </p:nvSpPr>
        <p:spPr>
          <a:xfrm>
            <a:off x="1955887" y="4797195"/>
            <a:ext cx="699230" cy="2585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</a:rPr>
              <a:t>I/O Bus</a:t>
            </a:r>
          </a:p>
        </p:txBody>
      </p:sp>
      <p:sp>
        <p:nvSpPr>
          <p:cNvPr id="314" name="Content Placeholder 2">
            <a:extLst>
              <a:ext uri="{FF2B5EF4-FFF2-40B4-BE49-F238E27FC236}">
                <a16:creationId xmlns:a16="http://schemas.microsoft.com/office/drawing/2014/main" id="{1D5C4C5D-31BA-42A3-94A4-D69FB01D25F4}"/>
              </a:ext>
            </a:extLst>
          </p:cNvPr>
          <p:cNvSpPr txBox="1">
            <a:spLocks/>
          </p:cNvSpPr>
          <p:nvPr/>
        </p:nvSpPr>
        <p:spPr>
          <a:xfrm>
            <a:off x="4633938" y="2103035"/>
            <a:ext cx="5751474" cy="3718925"/>
          </a:xfrm>
          <a:prstGeom prst="rect">
            <a:avLst/>
          </a:prstGeom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 i="0" u="non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774825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bg1"/>
                </a:solidFill>
                <a:latin typeface="+mn-lt"/>
              </a:defRPr>
            </a:lvl4pPr>
            <a:lvl5pPr marL="2117725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5pPr>
            <a:lvl6pPr marL="25749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30321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893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946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defTabSz="914400"/>
            <a:r>
              <a:rPr lang="en-US" kern="0" dirty="0"/>
              <a:t>So far we have only programmed for a single-device system</a:t>
            </a:r>
          </a:p>
          <a:p>
            <a:pPr defTabSz="914400"/>
            <a:r>
              <a:rPr lang="en-US" kern="0" dirty="0"/>
              <a:t>However, there are many machines that contain more than one device</a:t>
            </a:r>
          </a:p>
          <a:p>
            <a:pPr defTabSz="914400"/>
            <a:r>
              <a:rPr lang="en-US" kern="0" dirty="0"/>
              <a:t>A very common example of this is a device with multiple GPUs</a:t>
            </a:r>
          </a:p>
          <a:p>
            <a:pPr defTabSz="914400"/>
            <a:r>
              <a:rPr lang="en-US" kern="0" dirty="0"/>
              <a:t>In this module, we will discuss how to implement multi-device programming in several different ways</a:t>
            </a:r>
          </a:p>
        </p:txBody>
      </p:sp>
    </p:spTree>
    <p:extLst>
      <p:ext uri="{BB962C8B-B14F-4D97-AF65-F5344CB8AC3E}">
        <p14:creationId xmlns:p14="http://schemas.microsoft.com/office/powerpoint/2010/main" val="3708819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5FA5F-2F69-4289-9CC3-9953599DA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Devices on a single machine</a:t>
            </a:r>
          </a:p>
        </p:txBody>
      </p:sp>
      <p:sp>
        <p:nvSpPr>
          <p:cNvPr id="314" name="Content Placeholder 2">
            <a:extLst>
              <a:ext uri="{FF2B5EF4-FFF2-40B4-BE49-F238E27FC236}">
                <a16:creationId xmlns:a16="http://schemas.microsoft.com/office/drawing/2014/main" id="{1D5C4C5D-31BA-42A3-94A4-D69FB01D25F4}"/>
              </a:ext>
            </a:extLst>
          </p:cNvPr>
          <p:cNvSpPr txBox="1">
            <a:spLocks/>
          </p:cNvSpPr>
          <p:nvPr/>
        </p:nvSpPr>
        <p:spPr>
          <a:xfrm>
            <a:off x="367965" y="2002918"/>
            <a:ext cx="5053712" cy="3718925"/>
          </a:xfrm>
          <a:prstGeom prst="rect">
            <a:avLst/>
          </a:prstGeom>
        </p:spPr>
        <p:txBody>
          <a:bodyPr/>
          <a:lstStyle>
            <a:lvl1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 i="0" u="non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28600" indent="-228600" algn="l" rtl="0" fontAlgn="base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rgbClr val="868686"/>
              </a:buClr>
              <a:buSzPct val="100000"/>
              <a:buFont typeface="Wingdings" panose="05000000000000000000" pitchFamily="2" charset="2"/>
              <a:buChar char="§"/>
              <a:defRPr sz="20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774825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bg1"/>
                </a:solidFill>
                <a:latin typeface="+mn-lt"/>
              </a:defRPr>
            </a:lvl4pPr>
            <a:lvl5pPr marL="2117725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5pPr>
            <a:lvl6pPr marL="25749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30321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893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946525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defTabSz="914400"/>
            <a:r>
              <a:rPr lang="en-US" b="1" kern="0" dirty="0"/>
              <a:t>In order to utilize multiple devices, we have 3 options:</a:t>
            </a:r>
          </a:p>
          <a:p>
            <a:pPr defTabSz="914400"/>
            <a:r>
              <a:rPr lang="en-US" kern="0" dirty="0"/>
              <a:t>Queue up multiple device operations using the OpenACC built-in functions and async clause</a:t>
            </a:r>
          </a:p>
          <a:p>
            <a:pPr defTabSz="914400"/>
            <a:r>
              <a:rPr lang="en-US" kern="0" dirty="0"/>
              <a:t>Use OpenMP threads and assign each a separate device</a:t>
            </a:r>
          </a:p>
          <a:p>
            <a:pPr defTabSz="914400"/>
            <a:r>
              <a:rPr lang="en-US" kern="0" dirty="0"/>
              <a:t>Use MPI and assign each MPI rank a separate device</a:t>
            </a:r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30CBAEA5-D5A7-4303-AD0D-10FA3F6960E6}"/>
              </a:ext>
            </a:extLst>
          </p:cNvPr>
          <p:cNvSpPr txBox="1"/>
          <p:nvPr/>
        </p:nvSpPr>
        <p:spPr>
          <a:xfrm>
            <a:off x="8162543" y="1514050"/>
            <a:ext cx="736099" cy="3416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</a:rPr>
              <a:t>Node</a:t>
            </a:r>
          </a:p>
        </p:txBody>
      </p:sp>
      <p:sp>
        <p:nvSpPr>
          <p:cNvPr id="317" name="Rounded Rectangle 873">
            <a:extLst>
              <a:ext uri="{FF2B5EF4-FFF2-40B4-BE49-F238E27FC236}">
                <a16:creationId xmlns:a16="http://schemas.microsoft.com/office/drawing/2014/main" id="{9BE50556-9BC9-4380-8AC8-D6D37B7625BF}"/>
              </a:ext>
            </a:extLst>
          </p:cNvPr>
          <p:cNvSpPr/>
          <p:nvPr/>
        </p:nvSpPr>
        <p:spPr>
          <a:xfrm>
            <a:off x="7800179" y="2190481"/>
            <a:ext cx="1119866" cy="1604941"/>
          </a:xfrm>
          <a:prstGeom prst="roundRect">
            <a:avLst>
              <a:gd name="adj" fmla="val 9942"/>
            </a:avLst>
          </a:prstGeom>
          <a:gradFill rotWithShape="1">
            <a:gsLst>
              <a:gs pos="1000">
                <a:srgbClr val="76B900">
                  <a:lumMod val="75000"/>
                </a:srgbClr>
              </a:gs>
              <a:gs pos="86000">
                <a:srgbClr val="76B900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318" name="Up-Down Arrow 874">
            <a:extLst>
              <a:ext uri="{FF2B5EF4-FFF2-40B4-BE49-F238E27FC236}">
                <a16:creationId xmlns:a16="http://schemas.microsoft.com/office/drawing/2014/main" id="{70B99B31-82D3-4889-91A5-9703832B18D8}"/>
              </a:ext>
            </a:extLst>
          </p:cNvPr>
          <p:cNvSpPr/>
          <p:nvPr/>
        </p:nvSpPr>
        <p:spPr>
          <a:xfrm>
            <a:off x="7947978" y="3874678"/>
            <a:ext cx="771780" cy="178471"/>
          </a:xfrm>
          <a:prstGeom prst="upDownArrow">
            <a:avLst>
              <a:gd name="adj1" fmla="val 64334"/>
              <a:gd name="adj2" fmla="val 24842"/>
            </a:avLst>
          </a:prstGeom>
          <a:solidFill>
            <a:srgbClr val="FFC000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 w="12700" h="127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319" name="Rounded Rectangle 876">
            <a:extLst>
              <a:ext uri="{FF2B5EF4-FFF2-40B4-BE49-F238E27FC236}">
                <a16:creationId xmlns:a16="http://schemas.microsoft.com/office/drawing/2014/main" id="{4ECDC039-D779-4C31-8A0F-5331887C7639}"/>
              </a:ext>
            </a:extLst>
          </p:cNvPr>
          <p:cNvSpPr/>
          <p:nvPr/>
        </p:nvSpPr>
        <p:spPr>
          <a:xfrm>
            <a:off x="5970643" y="2190481"/>
            <a:ext cx="1396694" cy="1088966"/>
          </a:xfrm>
          <a:prstGeom prst="roundRect">
            <a:avLst>
              <a:gd name="adj" fmla="val 10916"/>
            </a:avLst>
          </a:prstGeom>
          <a:gradFill rotWithShape="1">
            <a:gsLst>
              <a:gs pos="1000">
                <a:srgbClr val="007CB4"/>
              </a:gs>
              <a:gs pos="100000">
                <a:srgbClr val="009CE0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320" name="Rounded Rectangle 877">
            <a:extLst>
              <a:ext uri="{FF2B5EF4-FFF2-40B4-BE49-F238E27FC236}">
                <a16:creationId xmlns:a16="http://schemas.microsoft.com/office/drawing/2014/main" id="{FD73E723-8549-431D-B6B6-F4EB58CA1DAC}"/>
              </a:ext>
            </a:extLst>
          </p:cNvPr>
          <p:cNvSpPr/>
          <p:nvPr/>
        </p:nvSpPr>
        <p:spPr>
          <a:xfrm>
            <a:off x="5993069" y="3550552"/>
            <a:ext cx="1407829" cy="491061"/>
          </a:xfrm>
          <a:prstGeom prst="roundRect">
            <a:avLst>
              <a:gd name="adj" fmla="val 9194"/>
            </a:avLst>
          </a:prstGeom>
          <a:gradFill rotWithShape="1">
            <a:gsLst>
              <a:gs pos="1000">
                <a:srgbClr val="FFC000">
                  <a:lumMod val="75000"/>
                </a:srgbClr>
              </a:gs>
              <a:gs pos="80000">
                <a:srgbClr val="FFC000">
                  <a:lumMod val="60000"/>
                  <a:lumOff val="40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200" kern="0" dirty="0">
                <a:solidFill>
                  <a:srgbClr val="FFFFFF"/>
                </a:solidFill>
                <a:latin typeface="Trebuchet MS"/>
              </a:rPr>
              <a:t>High Capacity Memory</a:t>
            </a:r>
          </a:p>
        </p:txBody>
      </p:sp>
      <p:sp>
        <p:nvSpPr>
          <p:cNvPr id="321" name="Rounded Rectangle 879">
            <a:extLst>
              <a:ext uri="{FF2B5EF4-FFF2-40B4-BE49-F238E27FC236}">
                <a16:creationId xmlns:a16="http://schemas.microsoft.com/office/drawing/2014/main" id="{CEB5D63C-E4D8-4312-BA4F-E9ADE8970726}"/>
              </a:ext>
            </a:extLst>
          </p:cNvPr>
          <p:cNvSpPr/>
          <p:nvPr/>
        </p:nvSpPr>
        <p:spPr>
          <a:xfrm>
            <a:off x="6105789" y="3108777"/>
            <a:ext cx="1172354" cy="212947"/>
          </a:xfrm>
          <a:prstGeom prst="roundRect">
            <a:avLst/>
          </a:prstGeom>
          <a:gradFill rotWithShape="1">
            <a:gsLst>
              <a:gs pos="40000">
                <a:srgbClr val="FFC000">
                  <a:lumMod val="75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200" kern="0" dirty="0">
                <a:solidFill>
                  <a:srgbClr val="FFFFFF"/>
                </a:solidFill>
                <a:latin typeface="Trebuchet MS"/>
              </a:rPr>
              <a:t>Shared Cache</a:t>
            </a:r>
          </a:p>
        </p:txBody>
      </p:sp>
      <p:sp>
        <p:nvSpPr>
          <p:cNvPr id="322" name="Rounded Rectangle 881">
            <a:extLst>
              <a:ext uri="{FF2B5EF4-FFF2-40B4-BE49-F238E27FC236}">
                <a16:creationId xmlns:a16="http://schemas.microsoft.com/office/drawing/2014/main" id="{573AB34E-1C92-4906-895F-90667E6C8E18}"/>
              </a:ext>
            </a:extLst>
          </p:cNvPr>
          <p:cNvSpPr/>
          <p:nvPr/>
        </p:nvSpPr>
        <p:spPr>
          <a:xfrm>
            <a:off x="7758927" y="4104795"/>
            <a:ext cx="1197868" cy="403746"/>
          </a:xfrm>
          <a:prstGeom prst="roundRect">
            <a:avLst/>
          </a:prstGeom>
          <a:gradFill rotWithShape="1">
            <a:gsLst>
              <a:gs pos="0">
                <a:srgbClr val="FFC000">
                  <a:lumMod val="75000"/>
                </a:srgbClr>
              </a:gs>
              <a:gs pos="80000">
                <a:srgbClr val="FFC000">
                  <a:lumMod val="60000"/>
                  <a:lumOff val="40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050" kern="0" dirty="0">
                <a:solidFill>
                  <a:srgbClr val="FFFFFF"/>
                </a:solidFill>
                <a:latin typeface="Trebuchet MS"/>
              </a:rPr>
              <a:t>High Bandwidth Memory</a:t>
            </a:r>
          </a:p>
        </p:txBody>
      </p:sp>
      <p:sp>
        <p:nvSpPr>
          <p:cNvPr id="323" name="Rounded Rectangle 883">
            <a:extLst>
              <a:ext uri="{FF2B5EF4-FFF2-40B4-BE49-F238E27FC236}">
                <a16:creationId xmlns:a16="http://schemas.microsoft.com/office/drawing/2014/main" id="{4DC6B64A-5120-41D1-89C5-9DF638A11250}"/>
              </a:ext>
            </a:extLst>
          </p:cNvPr>
          <p:cNvSpPr/>
          <p:nvPr/>
        </p:nvSpPr>
        <p:spPr>
          <a:xfrm>
            <a:off x="7924500" y="3684601"/>
            <a:ext cx="854893" cy="136347"/>
          </a:xfrm>
          <a:prstGeom prst="roundRect">
            <a:avLst/>
          </a:prstGeom>
          <a:gradFill rotWithShape="1">
            <a:gsLst>
              <a:gs pos="40000">
                <a:srgbClr val="FFC000">
                  <a:lumMod val="75000"/>
                </a:srgbClr>
              </a:gs>
              <a:gs pos="100000">
                <a:srgbClr val="FFC000">
                  <a:lumMod val="75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800" kern="0" dirty="0">
                <a:solidFill>
                  <a:srgbClr val="FFFFFF"/>
                </a:solidFill>
                <a:latin typeface="Trebuchet MS"/>
              </a:rPr>
              <a:t>Shared Cache</a:t>
            </a:r>
          </a:p>
        </p:txBody>
      </p:sp>
      <p:grpSp>
        <p:nvGrpSpPr>
          <p:cNvPr id="324" name="Group 323">
            <a:extLst>
              <a:ext uri="{FF2B5EF4-FFF2-40B4-BE49-F238E27FC236}">
                <a16:creationId xmlns:a16="http://schemas.microsoft.com/office/drawing/2014/main" id="{91BBB154-48A7-448F-9503-1C96129D80BA}"/>
              </a:ext>
            </a:extLst>
          </p:cNvPr>
          <p:cNvGrpSpPr/>
          <p:nvPr/>
        </p:nvGrpSpPr>
        <p:grpSpPr>
          <a:xfrm>
            <a:off x="7908895" y="3400436"/>
            <a:ext cx="848380" cy="91819"/>
            <a:chOff x="5764698" y="3240790"/>
            <a:chExt cx="1280160" cy="138550"/>
          </a:xfrm>
        </p:grpSpPr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76C97C6C-5E4E-4E4E-AC81-75F32B1A7F7F}"/>
                </a:ext>
              </a:extLst>
            </p:cNvPr>
            <p:cNvSpPr/>
            <p:nvPr/>
          </p:nvSpPr>
          <p:spPr>
            <a:xfrm>
              <a:off x="576469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DBE2CAAE-25B0-456A-A539-C5313F29635F}"/>
                </a:ext>
              </a:extLst>
            </p:cNvPr>
            <p:cNvSpPr/>
            <p:nvPr/>
          </p:nvSpPr>
          <p:spPr>
            <a:xfrm>
              <a:off x="5921504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6D90413F-19CC-47CD-83C4-95F07820B8DC}"/>
                </a:ext>
              </a:extLst>
            </p:cNvPr>
            <p:cNvSpPr/>
            <p:nvPr/>
          </p:nvSpPr>
          <p:spPr>
            <a:xfrm>
              <a:off x="6093989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28" name="Rectangle 327">
              <a:extLst>
                <a:ext uri="{FF2B5EF4-FFF2-40B4-BE49-F238E27FC236}">
                  <a16:creationId xmlns:a16="http://schemas.microsoft.com/office/drawing/2014/main" id="{7681A563-4D3B-4770-B393-E6DC1AE43467}"/>
                </a:ext>
              </a:extLst>
            </p:cNvPr>
            <p:cNvSpPr/>
            <p:nvPr/>
          </p:nvSpPr>
          <p:spPr>
            <a:xfrm>
              <a:off x="6250796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29" name="Rectangle 328">
              <a:extLst>
                <a:ext uri="{FF2B5EF4-FFF2-40B4-BE49-F238E27FC236}">
                  <a16:creationId xmlns:a16="http://schemas.microsoft.com/office/drawing/2014/main" id="{7380F065-8AC1-4560-A58F-AA1CAB67AE9A}"/>
                </a:ext>
              </a:extLst>
            </p:cNvPr>
            <p:cNvSpPr/>
            <p:nvPr/>
          </p:nvSpPr>
          <p:spPr>
            <a:xfrm>
              <a:off x="6423281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30" name="Rectangle 329">
              <a:extLst>
                <a:ext uri="{FF2B5EF4-FFF2-40B4-BE49-F238E27FC236}">
                  <a16:creationId xmlns:a16="http://schemas.microsoft.com/office/drawing/2014/main" id="{EF267716-E1D5-459F-84C2-8E489DBF0F38}"/>
                </a:ext>
              </a:extLst>
            </p:cNvPr>
            <p:cNvSpPr/>
            <p:nvPr/>
          </p:nvSpPr>
          <p:spPr>
            <a:xfrm>
              <a:off x="6580087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7244C87B-8DE1-43AC-82EB-62C526E83D52}"/>
                </a:ext>
              </a:extLst>
            </p:cNvPr>
            <p:cNvSpPr/>
            <p:nvPr/>
          </p:nvSpPr>
          <p:spPr>
            <a:xfrm>
              <a:off x="6752572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0603C22F-39D2-44E0-B8E8-FEE4CA206B41}"/>
                </a:ext>
              </a:extLst>
            </p:cNvPr>
            <p:cNvSpPr/>
            <p:nvPr/>
          </p:nvSpPr>
          <p:spPr>
            <a:xfrm>
              <a:off x="690937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</p:grpSp>
      <p:grpSp>
        <p:nvGrpSpPr>
          <p:cNvPr id="333" name="Group 332">
            <a:extLst>
              <a:ext uri="{FF2B5EF4-FFF2-40B4-BE49-F238E27FC236}">
                <a16:creationId xmlns:a16="http://schemas.microsoft.com/office/drawing/2014/main" id="{D05EDD07-E780-4ECE-ACF2-4C743229A455}"/>
              </a:ext>
            </a:extLst>
          </p:cNvPr>
          <p:cNvGrpSpPr/>
          <p:nvPr/>
        </p:nvGrpSpPr>
        <p:grpSpPr>
          <a:xfrm>
            <a:off x="7810788" y="3382952"/>
            <a:ext cx="978420" cy="112183"/>
            <a:chOff x="5664483" y="3223318"/>
            <a:chExt cx="1476374" cy="169277"/>
          </a:xfrm>
        </p:grpSpPr>
        <p:sp>
          <p:nvSpPr>
            <p:cNvPr id="334" name="TextBox 333">
              <a:extLst>
                <a:ext uri="{FF2B5EF4-FFF2-40B4-BE49-F238E27FC236}">
                  <a16:creationId xmlns:a16="http://schemas.microsoft.com/office/drawing/2014/main" id="{63F6108C-DF7B-41D1-A022-FE41F1EB0D55}"/>
                </a:ext>
              </a:extLst>
            </p:cNvPr>
            <p:cNvSpPr txBox="1"/>
            <p:nvPr/>
          </p:nvSpPr>
          <p:spPr>
            <a:xfrm>
              <a:off x="5664483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35" name="TextBox 334">
              <a:extLst>
                <a:ext uri="{FF2B5EF4-FFF2-40B4-BE49-F238E27FC236}">
                  <a16:creationId xmlns:a16="http://schemas.microsoft.com/office/drawing/2014/main" id="{D7E02DA5-2E91-4CA7-B069-BFF7A0263747}"/>
                </a:ext>
              </a:extLst>
            </p:cNvPr>
            <p:cNvSpPr txBox="1"/>
            <p:nvPr/>
          </p:nvSpPr>
          <p:spPr>
            <a:xfrm>
              <a:off x="5819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36" name="TextBox 335">
              <a:extLst>
                <a:ext uri="{FF2B5EF4-FFF2-40B4-BE49-F238E27FC236}">
                  <a16:creationId xmlns:a16="http://schemas.microsoft.com/office/drawing/2014/main" id="{7FAD3149-2AF3-4634-A753-8DA433FB49FE}"/>
                </a:ext>
              </a:extLst>
            </p:cNvPr>
            <p:cNvSpPr txBox="1"/>
            <p:nvPr/>
          </p:nvSpPr>
          <p:spPr>
            <a:xfrm>
              <a:off x="599785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37" name="TextBox 336">
              <a:extLst>
                <a:ext uri="{FF2B5EF4-FFF2-40B4-BE49-F238E27FC236}">
                  <a16:creationId xmlns:a16="http://schemas.microsoft.com/office/drawing/2014/main" id="{276FD791-481B-4F50-82FB-87F23B2EF673}"/>
                </a:ext>
              </a:extLst>
            </p:cNvPr>
            <p:cNvSpPr txBox="1"/>
            <p:nvPr/>
          </p:nvSpPr>
          <p:spPr>
            <a:xfrm>
              <a:off x="6152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38" name="TextBox 337">
              <a:extLst>
                <a:ext uri="{FF2B5EF4-FFF2-40B4-BE49-F238E27FC236}">
                  <a16:creationId xmlns:a16="http://schemas.microsoft.com/office/drawing/2014/main" id="{4472786D-C208-478C-B90A-BBBF7EA8985A}"/>
                </a:ext>
              </a:extLst>
            </p:cNvPr>
            <p:cNvSpPr txBox="1"/>
            <p:nvPr/>
          </p:nvSpPr>
          <p:spPr>
            <a:xfrm>
              <a:off x="6327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39" name="TextBox 338">
              <a:extLst>
                <a:ext uri="{FF2B5EF4-FFF2-40B4-BE49-F238E27FC236}">
                  <a16:creationId xmlns:a16="http://schemas.microsoft.com/office/drawing/2014/main" id="{BD4DD726-8654-4FB8-9BAC-5493915A3C92}"/>
                </a:ext>
              </a:extLst>
            </p:cNvPr>
            <p:cNvSpPr txBox="1"/>
            <p:nvPr/>
          </p:nvSpPr>
          <p:spPr>
            <a:xfrm>
              <a:off x="6482046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40" name="TextBox 339">
              <a:extLst>
                <a:ext uri="{FF2B5EF4-FFF2-40B4-BE49-F238E27FC236}">
                  <a16:creationId xmlns:a16="http://schemas.microsoft.com/office/drawing/2014/main" id="{090C64B9-551C-43A5-BAEF-AA8E72E91558}"/>
                </a:ext>
              </a:extLst>
            </p:cNvPr>
            <p:cNvSpPr txBox="1"/>
            <p:nvPr/>
          </p:nvSpPr>
          <p:spPr>
            <a:xfrm>
              <a:off x="6660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341" name="TextBox 340">
              <a:extLst>
                <a:ext uri="{FF2B5EF4-FFF2-40B4-BE49-F238E27FC236}">
                  <a16:creationId xmlns:a16="http://schemas.microsoft.com/office/drawing/2014/main" id="{1535B850-137A-4F84-86E0-72A15F928B9B}"/>
                </a:ext>
              </a:extLst>
            </p:cNvPr>
            <p:cNvSpPr txBox="1"/>
            <p:nvPr/>
          </p:nvSpPr>
          <p:spPr>
            <a:xfrm>
              <a:off x="6815421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</p:grpSp>
      <p:grpSp>
        <p:nvGrpSpPr>
          <p:cNvPr id="342" name="Group 341">
            <a:extLst>
              <a:ext uri="{FF2B5EF4-FFF2-40B4-BE49-F238E27FC236}">
                <a16:creationId xmlns:a16="http://schemas.microsoft.com/office/drawing/2014/main" id="{257603EE-1110-464B-A850-1C084FDECE43}"/>
              </a:ext>
            </a:extLst>
          </p:cNvPr>
          <p:cNvGrpSpPr/>
          <p:nvPr/>
        </p:nvGrpSpPr>
        <p:grpSpPr>
          <a:xfrm>
            <a:off x="7961158" y="3520661"/>
            <a:ext cx="758600" cy="142029"/>
            <a:chOff x="5832438" y="3378967"/>
            <a:chExt cx="1144680" cy="214313"/>
          </a:xfrm>
        </p:grpSpPr>
        <p:cxnSp>
          <p:nvCxnSpPr>
            <p:cNvPr id="343" name="Straight Arrow Connector 342">
              <a:extLst>
                <a:ext uri="{FF2B5EF4-FFF2-40B4-BE49-F238E27FC236}">
                  <a16:creationId xmlns:a16="http://schemas.microsoft.com/office/drawing/2014/main" id="{3FE2B994-A19D-4518-A6E2-C730B5CF3453}"/>
                </a:ext>
              </a:extLst>
            </p:cNvPr>
            <p:cNvCxnSpPr/>
            <p:nvPr/>
          </p:nvCxnSpPr>
          <p:spPr>
            <a:xfrm>
              <a:off x="583243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44" name="Straight Arrow Connector 343">
              <a:extLst>
                <a:ext uri="{FF2B5EF4-FFF2-40B4-BE49-F238E27FC236}">
                  <a16:creationId xmlns:a16="http://schemas.microsoft.com/office/drawing/2014/main" id="{079719A3-90C2-416E-A210-662D04E857B4}"/>
                </a:ext>
              </a:extLst>
            </p:cNvPr>
            <p:cNvCxnSpPr/>
            <p:nvPr/>
          </p:nvCxnSpPr>
          <p:spPr>
            <a:xfrm>
              <a:off x="5989244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45" name="Straight Arrow Connector 344">
              <a:extLst>
                <a:ext uri="{FF2B5EF4-FFF2-40B4-BE49-F238E27FC236}">
                  <a16:creationId xmlns:a16="http://schemas.microsoft.com/office/drawing/2014/main" id="{50CC6930-9ACC-47BE-8FFE-DFAD1D31A90A}"/>
                </a:ext>
              </a:extLst>
            </p:cNvPr>
            <p:cNvCxnSpPr/>
            <p:nvPr/>
          </p:nvCxnSpPr>
          <p:spPr>
            <a:xfrm>
              <a:off x="6161729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46" name="Straight Arrow Connector 345">
              <a:extLst>
                <a:ext uri="{FF2B5EF4-FFF2-40B4-BE49-F238E27FC236}">
                  <a16:creationId xmlns:a16="http://schemas.microsoft.com/office/drawing/2014/main" id="{0612CB68-1394-4E3F-87D1-42E12C82F660}"/>
                </a:ext>
              </a:extLst>
            </p:cNvPr>
            <p:cNvCxnSpPr/>
            <p:nvPr/>
          </p:nvCxnSpPr>
          <p:spPr>
            <a:xfrm>
              <a:off x="6318536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47" name="Straight Arrow Connector 346">
              <a:extLst>
                <a:ext uri="{FF2B5EF4-FFF2-40B4-BE49-F238E27FC236}">
                  <a16:creationId xmlns:a16="http://schemas.microsoft.com/office/drawing/2014/main" id="{0F887310-3D72-4EB9-8F07-A1F380DF9A1D}"/>
                </a:ext>
              </a:extLst>
            </p:cNvPr>
            <p:cNvCxnSpPr/>
            <p:nvPr/>
          </p:nvCxnSpPr>
          <p:spPr>
            <a:xfrm>
              <a:off x="6493950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48" name="Straight Arrow Connector 347">
              <a:extLst>
                <a:ext uri="{FF2B5EF4-FFF2-40B4-BE49-F238E27FC236}">
                  <a16:creationId xmlns:a16="http://schemas.microsoft.com/office/drawing/2014/main" id="{F8876C51-8EC7-4778-9DBE-1F33FACACD18}"/>
                </a:ext>
              </a:extLst>
            </p:cNvPr>
            <p:cNvCxnSpPr/>
            <p:nvPr/>
          </p:nvCxnSpPr>
          <p:spPr>
            <a:xfrm>
              <a:off x="664782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49" name="Straight Arrow Connector 348">
              <a:extLst>
                <a:ext uri="{FF2B5EF4-FFF2-40B4-BE49-F238E27FC236}">
                  <a16:creationId xmlns:a16="http://schemas.microsoft.com/office/drawing/2014/main" id="{3C9C30C4-467B-4483-B5B1-4BD3DE69438A}"/>
                </a:ext>
              </a:extLst>
            </p:cNvPr>
            <p:cNvCxnSpPr/>
            <p:nvPr/>
          </p:nvCxnSpPr>
          <p:spPr>
            <a:xfrm>
              <a:off x="682335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350" name="Straight Arrow Connector 349">
              <a:extLst>
                <a:ext uri="{FF2B5EF4-FFF2-40B4-BE49-F238E27FC236}">
                  <a16:creationId xmlns:a16="http://schemas.microsoft.com/office/drawing/2014/main" id="{30F9DDFA-D224-4767-B876-C5DCD6C0D0E0}"/>
                </a:ext>
              </a:extLst>
            </p:cNvPr>
            <p:cNvCxnSpPr/>
            <p:nvPr/>
          </p:nvCxnSpPr>
          <p:spPr>
            <a:xfrm>
              <a:off x="697711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</p:grpSp>
      <p:grpSp>
        <p:nvGrpSpPr>
          <p:cNvPr id="351" name="Group 350">
            <a:extLst>
              <a:ext uri="{FF2B5EF4-FFF2-40B4-BE49-F238E27FC236}">
                <a16:creationId xmlns:a16="http://schemas.microsoft.com/office/drawing/2014/main" id="{3E4FF1F7-6F70-4C4F-8D84-018AC46AA2AF}"/>
              </a:ext>
            </a:extLst>
          </p:cNvPr>
          <p:cNvGrpSpPr/>
          <p:nvPr/>
        </p:nvGrpSpPr>
        <p:grpSpPr>
          <a:xfrm>
            <a:off x="6098306" y="2313430"/>
            <a:ext cx="1192088" cy="293930"/>
            <a:chOff x="3688215" y="1665279"/>
            <a:chExt cx="1436235" cy="354129"/>
          </a:xfrm>
        </p:grpSpPr>
        <p:grpSp>
          <p:nvGrpSpPr>
            <p:cNvPr id="352" name="Group 351">
              <a:extLst>
                <a:ext uri="{FF2B5EF4-FFF2-40B4-BE49-F238E27FC236}">
                  <a16:creationId xmlns:a16="http://schemas.microsoft.com/office/drawing/2014/main" id="{0570BC9E-A9D5-4B12-8DF8-3E5AE936F950}"/>
                </a:ext>
              </a:extLst>
            </p:cNvPr>
            <p:cNvGrpSpPr/>
            <p:nvPr/>
          </p:nvGrpSpPr>
          <p:grpSpPr>
            <a:xfrm>
              <a:off x="36882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408" name="Group 407">
                <a:extLst>
                  <a:ext uri="{FF2B5EF4-FFF2-40B4-BE49-F238E27FC236}">
                    <a16:creationId xmlns:a16="http://schemas.microsoft.com/office/drawing/2014/main" id="{F7ABD09B-DAFD-4B84-ACE2-29A906ABD1C4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416" name="Rounded Rectangle 977">
                  <a:extLst>
                    <a:ext uri="{FF2B5EF4-FFF2-40B4-BE49-F238E27FC236}">
                      <a16:creationId xmlns:a16="http://schemas.microsoft.com/office/drawing/2014/main" id="{CC7C40AD-DD89-4F0A-AAB4-51329E4DDA2E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417" name="TextBox 416">
                  <a:extLst>
                    <a:ext uri="{FF2B5EF4-FFF2-40B4-BE49-F238E27FC236}">
                      <a16:creationId xmlns:a16="http://schemas.microsoft.com/office/drawing/2014/main" id="{E3853A62-FED2-4984-92A0-BDFF08A1F602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409" name="Group 408">
                <a:extLst>
                  <a:ext uri="{FF2B5EF4-FFF2-40B4-BE49-F238E27FC236}">
                    <a16:creationId xmlns:a16="http://schemas.microsoft.com/office/drawing/2014/main" id="{B4F8C2C2-06E7-4A1A-9286-FB3474AD1BCE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410" name="Rounded Rectangle 971">
                  <a:extLst>
                    <a:ext uri="{FF2B5EF4-FFF2-40B4-BE49-F238E27FC236}">
                      <a16:creationId xmlns:a16="http://schemas.microsoft.com/office/drawing/2014/main" id="{5B09AD8F-2647-4B0D-B24E-C071081CE541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411" name="Group 410">
                  <a:extLst>
                    <a:ext uri="{FF2B5EF4-FFF2-40B4-BE49-F238E27FC236}">
                      <a16:creationId xmlns:a16="http://schemas.microsoft.com/office/drawing/2014/main" id="{7D3FFC83-54BA-483B-9E74-F2E93D0A7A72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412" name="Rounded Rectangle 973">
                    <a:extLst>
                      <a:ext uri="{FF2B5EF4-FFF2-40B4-BE49-F238E27FC236}">
                        <a16:creationId xmlns:a16="http://schemas.microsoft.com/office/drawing/2014/main" id="{953EA6AC-D5D0-4973-981C-317038BA3432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13" name="Rounded Rectangle 974">
                    <a:extLst>
                      <a:ext uri="{FF2B5EF4-FFF2-40B4-BE49-F238E27FC236}">
                        <a16:creationId xmlns:a16="http://schemas.microsoft.com/office/drawing/2014/main" id="{5797AF5A-55BD-488B-A4A8-FC1BAAB06155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14" name="Rounded Rectangle 975">
                    <a:extLst>
                      <a:ext uri="{FF2B5EF4-FFF2-40B4-BE49-F238E27FC236}">
                        <a16:creationId xmlns:a16="http://schemas.microsoft.com/office/drawing/2014/main" id="{F63E82AE-7016-4698-86CD-43A966DDB84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15" name="Rounded Rectangle 976">
                    <a:extLst>
                      <a:ext uri="{FF2B5EF4-FFF2-40B4-BE49-F238E27FC236}">
                        <a16:creationId xmlns:a16="http://schemas.microsoft.com/office/drawing/2014/main" id="{6C5676F2-ECBE-47D6-AB8F-274C1D859555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353" name="Group 352">
              <a:extLst>
                <a:ext uri="{FF2B5EF4-FFF2-40B4-BE49-F238E27FC236}">
                  <a16:creationId xmlns:a16="http://schemas.microsoft.com/office/drawing/2014/main" id="{29410F4C-CE05-4512-81B1-5E4973726A8B}"/>
                </a:ext>
              </a:extLst>
            </p:cNvPr>
            <p:cNvGrpSpPr/>
            <p:nvPr/>
          </p:nvGrpSpPr>
          <p:grpSpPr>
            <a:xfrm>
              <a:off x="39263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398" name="Group 397">
                <a:extLst>
                  <a:ext uri="{FF2B5EF4-FFF2-40B4-BE49-F238E27FC236}">
                    <a16:creationId xmlns:a16="http://schemas.microsoft.com/office/drawing/2014/main" id="{4C20883E-ECDC-4BF9-A0B8-1245703B787F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406" name="Rounded Rectangle 967">
                  <a:extLst>
                    <a:ext uri="{FF2B5EF4-FFF2-40B4-BE49-F238E27FC236}">
                      <a16:creationId xmlns:a16="http://schemas.microsoft.com/office/drawing/2014/main" id="{1A10391B-8895-49DB-B62D-41FEF688456B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407" name="TextBox 406">
                  <a:extLst>
                    <a:ext uri="{FF2B5EF4-FFF2-40B4-BE49-F238E27FC236}">
                      <a16:creationId xmlns:a16="http://schemas.microsoft.com/office/drawing/2014/main" id="{9BC4F31E-4F44-4B0A-81BA-98A59C2CEFCD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399" name="Group 398">
                <a:extLst>
                  <a:ext uri="{FF2B5EF4-FFF2-40B4-BE49-F238E27FC236}">
                    <a16:creationId xmlns:a16="http://schemas.microsoft.com/office/drawing/2014/main" id="{10E46037-7BB0-448E-9B61-5389F9F723A3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400" name="Rounded Rectangle 961">
                  <a:extLst>
                    <a:ext uri="{FF2B5EF4-FFF2-40B4-BE49-F238E27FC236}">
                      <a16:creationId xmlns:a16="http://schemas.microsoft.com/office/drawing/2014/main" id="{01DCE04D-6393-41EC-ACE7-906556C5A7A0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401" name="Group 400">
                  <a:extLst>
                    <a:ext uri="{FF2B5EF4-FFF2-40B4-BE49-F238E27FC236}">
                      <a16:creationId xmlns:a16="http://schemas.microsoft.com/office/drawing/2014/main" id="{706F6353-3807-41E7-A6B1-2036E152A9D9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402" name="Rounded Rectangle 963">
                    <a:extLst>
                      <a:ext uri="{FF2B5EF4-FFF2-40B4-BE49-F238E27FC236}">
                        <a16:creationId xmlns:a16="http://schemas.microsoft.com/office/drawing/2014/main" id="{2006EBAE-55AD-4363-9259-0442F108054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03" name="Rounded Rectangle 964">
                    <a:extLst>
                      <a:ext uri="{FF2B5EF4-FFF2-40B4-BE49-F238E27FC236}">
                        <a16:creationId xmlns:a16="http://schemas.microsoft.com/office/drawing/2014/main" id="{C0F1B3BA-2DD5-4D65-8BFA-AB5C93505E0B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04" name="Rounded Rectangle 965">
                    <a:extLst>
                      <a:ext uri="{FF2B5EF4-FFF2-40B4-BE49-F238E27FC236}">
                        <a16:creationId xmlns:a16="http://schemas.microsoft.com/office/drawing/2014/main" id="{030ABFFC-848A-4DBE-8234-8E35746B72F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05" name="Rounded Rectangle 966">
                    <a:extLst>
                      <a:ext uri="{FF2B5EF4-FFF2-40B4-BE49-F238E27FC236}">
                        <a16:creationId xmlns:a16="http://schemas.microsoft.com/office/drawing/2014/main" id="{16568256-0858-4422-8B09-E37456D8712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354" name="Group 353">
              <a:extLst>
                <a:ext uri="{FF2B5EF4-FFF2-40B4-BE49-F238E27FC236}">
                  <a16:creationId xmlns:a16="http://schemas.microsoft.com/office/drawing/2014/main" id="{21C99358-6157-408A-B89E-BDD7015007AE}"/>
                </a:ext>
              </a:extLst>
            </p:cNvPr>
            <p:cNvGrpSpPr/>
            <p:nvPr/>
          </p:nvGrpSpPr>
          <p:grpSpPr>
            <a:xfrm>
              <a:off x="416129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388" name="Group 387">
                <a:extLst>
                  <a:ext uri="{FF2B5EF4-FFF2-40B4-BE49-F238E27FC236}">
                    <a16:creationId xmlns:a16="http://schemas.microsoft.com/office/drawing/2014/main" id="{9F05442C-47E6-474E-9E35-83853317CD13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396" name="Rounded Rectangle 957">
                  <a:extLst>
                    <a:ext uri="{FF2B5EF4-FFF2-40B4-BE49-F238E27FC236}">
                      <a16:creationId xmlns:a16="http://schemas.microsoft.com/office/drawing/2014/main" id="{D072528B-61B5-4503-8A43-1EA84AC5C206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97" name="TextBox 396">
                  <a:extLst>
                    <a:ext uri="{FF2B5EF4-FFF2-40B4-BE49-F238E27FC236}">
                      <a16:creationId xmlns:a16="http://schemas.microsoft.com/office/drawing/2014/main" id="{AED39EDA-706A-483A-B67D-60F8352630E6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389" name="Group 388">
                <a:extLst>
                  <a:ext uri="{FF2B5EF4-FFF2-40B4-BE49-F238E27FC236}">
                    <a16:creationId xmlns:a16="http://schemas.microsoft.com/office/drawing/2014/main" id="{99746218-3729-4546-9207-225E7709BD1A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390" name="Rounded Rectangle 951">
                  <a:extLst>
                    <a:ext uri="{FF2B5EF4-FFF2-40B4-BE49-F238E27FC236}">
                      <a16:creationId xmlns:a16="http://schemas.microsoft.com/office/drawing/2014/main" id="{40B859FB-CC84-44FE-9062-5837B81B2586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391" name="Group 390">
                  <a:extLst>
                    <a:ext uri="{FF2B5EF4-FFF2-40B4-BE49-F238E27FC236}">
                      <a16:creationId xmlns:a16="http://schemas.microsoft.com/office/drawing/2014/main" id="{2D62675F-E771-45BA-B43C-5192B032D90E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392" name="Rounded Rectangle 953">
                    <a:extLst>
                      <a:ext uri="{FF2B5EF4-FFF2-40B4-BE49-F238E27FC236}">
                        <a16:creationId xmlns:a16="http://schemas.microsoft.com/office/drawing/2014/main" id="{4BBFD711-479A-4A80-A1A7-76554A2277B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93" name="Rounded Rectangle 954">
                    <a:extLst>
                      <a:ext uri="{FF2B5EF4-FFF2-40B4-BE49-F238E27FC236}">
                        <a16:creationId xmlns:a16="http://schemas.microsoft.com/office/drawing/2014/main" id="{7CC65D82-B018-4E54-9CBC-887D98891070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94" name="Rounded Rectangle 955">
                    <a:extLst>
                      <a:ext uri="{FF2B5EF4-FFF2-40B4-BE49-F238E27FC236}">
                        <a16:creationId xmlns:a16="http://schemas.microsoft.com/office/drawing/2014/main" id="{01E7DF59-8C4B-4033-B14C-C27AE367BBC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95" name="Rounded Rectangle 956">
                    <a:extLst>
                      <a:ext uri="{FF2B5EF4-FFF2-40B4-BE49-F238E27FC236}">
                        <a16:creationId xmlns:a16="http://schemas.microsoft.com/office/drawing/2014/main" id="{ACE78FD7-B070-4DA7-BF80-B12A2FC49E1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355" name="Group 354">
              <a:extLst>
                <a:ext uri="{FF2B5EF4-FFF2-40B4-BE49-F238E27FC236}">
                  <a16:creationId xmlns:a16="http://schemas.microsoft.com/office/drawing/2014/main" id="{BC763A66-F325-4561-9E36-EB3042EE719D}"/>
                </a:ext>
              </a:extLst>
            </p:cNvPr>
            <p:cNvGrpSpPr/>
            <p:nvPr/>
          </p:nvGrpSpPr>
          <p:grpSpPr>
            <a:xfrm>
              <a:off x="43994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378" name="Group 377">
                <a:extLst>
                  <a:ext uri="{FF2B5EF4-FFF2-40B4-BE49-F238E27FC236}">
                    <a16:creationId xmlns:a16="http://schemas.microsoft.com/office/drawing/2014/main" id="{6762F5DD-D6B5-4586-93DE-7D71C5D8C9D9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386" name="Rounded Rectangle 947">
                  <a:extLst>
                    <a:ext uri="{FF2B5EF4-FFF2-40B4-BE49-F238E27FC236}">
                      <a16:creationId xmlns:a16="http://schemas.microsoft.com/office/drawing/2014/main" id="{8F7D89FA-5940-496D-9835-D943E354C29A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87" name="TextBox 386">
                  <a:extLst>
                    <a:ext uri="{FF2B5EF4-FFF2-40B4-BE49-F238E27FC236}">
                      <a16:creationId xmlns:a16="http://schemas.microsoft.com/office/drawing/2014/main" id="{0F96B8CB-05A1-4E76-9FCF-AF57FA13B5B9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379" name="Group 378">
                <a:extLst>
                  <a:ext uri="{FF2B5EF4-FFF2-40B4-BE49-F238E27FC236}">
                    <a16:creationId xmlns:a16="http://schemas.microsoft.com/office/drawing/2014/main" id="{7C69F9DE-FA74-4FEA-9DC7-F97744F4E4E2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380" name="Rounded Rectangle 941">
                  <a:extLst>
                    <a:ext uri="{FF2B5EF4-FFF2-40B4-BE49-F238E27FC236}">
                      <a16:creationId xmlns:a16="http://schemas.microsoft.com/office/drawing/2014/main" id="{5B504898-6CAD-4BC3-B043-FDE0A5AF1C64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381" name="Group 380">
                  <a:extLst>
                    <a:ext uri="{FF2B5EF4-FFF2-40B4-BE49-F238E27FC236}">
                      <a16:creationId xmlns:a16="http://schemas.microsoft.com/office/drawing/2014/main" id="{5980730D-7221-4578-9261-39E64A18DF1E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382" name="Rounded Rectangle 943">
                    <a:extLst>
                      <a:ext uri="{FF2B5EF4-FFF2-40B4-BE49-F238E27FC236}">
                        <a16:creationId xmlns:a16="http://schemas.microsoft.com/office/drawing/2014/main" id="{CC22B47E-8FB4-4197-A90A-A4CDD65AC0B3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83" name="Rounded Rectangle 944">
                    <a:extLst>
                      <a:ext uri="{FF2B5EF4-FFF2-40B4-BE49-F238E27FC236}">
                        <a16:creationId xmlns:a16="http://schemas.microsoft.com/office/drawing/2014/main" id="{77D81035-45B1-4819-8C00-7A77FF958E8B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84" name="Rounded Rectangle 945">
                    <a:extLst>
                      <a:ext uri="{FF2B5EF4-FFF2-40B4-BE49-F238E27FC236}">
                        <a16:creationId xmlns:a16="http://schemas.microsoft.com/office/drawing/2014/main" id="{C85B606C-1266-4A20-A441-D436FB8AC3DF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85" name="Rounded Rectangle 946">
                    <a:extLst>
                      <a:ext uri="{FF2B5EF4-FFF2-40B4-BE49-F238E27FC236}">
                        <a16:creationId xmlns:a16="http://schemas.microsoft.com/office/drawing/2014/main" id="{ECDE22F4-1343-4F14-864D-6264BB45B744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356" name="Group 355">
              <a:extLst>
                <a:ext uri="{FF2B5EF4-FFF2-40B4-BE49-F238E27FC236}">
                  <a16:creationId xmlns:a16="http://schemas.microsoft.com/office/drawing/2014/main" id="{D55378A9-7EB0-43DF-AF2B-05E974FCB24C}"/>
                </a:ext>
              </a:extLst>
            </p:cNvPr>
            <p:cNvGrpSpPr/>
            <p:nvPr/>
          </p:nvGrpSpPr>
          <p:grpSpPr>
            <a:xfrm>
              <a:off x="46375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368" name="Group 367">
                <a:extLst>
                  <a:ext uri="{FF2B5EF4-FFF2-40B4-BE49-F238E27FC236}">
                    <a16:creationId xmlns:a16="http://schemas.microsoft.com/office/drawing/2014/main" id="{096219F8-C6F4-4F9A-94E7-7EA3CED65191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376" name="Rounded Rectangle 937">
                  <a:extLst>
                    <a:ext uri="{FF2B5EF4-FFF2-40B4-BE49-F238E27FC236}">
                      <a16:creationId xmlns:a16="http://schemas.microsoft.com/office/drawing/2014/main" id="{6918CE8F-E2A4-46A8-9A42-361673D02572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77" name="TextBox 376">
                  <a:extLst>
                    <a:ext uri="{FF2B5EF4-FFF2-40B4-BE49-F238E27FC236}">
                      <a16:creationId xmlns:a16="http://schemas.microsoft.com/office/drawing/2014/main" id="{12076323-C9AC-47D7-B48D-46C4EEA95B57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369" name="Group 368">
                <a:extLst>
                  <a:ext uri="{FF2B5EF4-FFF2-40B4-BE49-F238E27FC236}">
                    <a16:creationId xmlns:a16="http://schemas.microsoft.com/office/drawing/2014/main" id="{FB1B9BE6-D532-4588-9FD7-A2FAAD7E3113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370" name="Rounded Rectangle 931">
                  <a:extLst>
                    <a:ext uri="{FF2B5EF4-FFF2-40B4-BE49-F238E27FC236}">
                      <a16:creationId xmlns:a16="http://schemas.microsoft.com/office/drawing/2014/main" id="{763F8693-3F6C-481B-9DAC-489F8CA81DA3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371" name="Group 370">
                  <a:extLst>
                    <a:ext uri="{FF2B5EF4-FFF2-40B4-BE49-F238E27FC236}">
                      <a16:creationId xmlns:a16="http://schemas.microsoft.com/office/drawing/2014/main" id="{0E14142F-0CB0-40D6-B2FC-88733CD713C6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372" name="Rounded Rectangle 933">
                    <a:extLst>
                      <a:ext uri="{FF2B5EF4-FFF2-40B4-BE49-F238E27FC236}">
                        <a16:creationId xmlns:a16="http://schemas.microsoft.com/office/drawing/2014/main" id="{985FB2E5-4B4D-4D74-812B-EA0184A32FA8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73" name="Rounded Rectangle 934">
                    <a:extLst>
                      <a:ext uri="{FF2B5EF4-FFF2-40B4-BE49-F238E27FC236}">
                        <a16:creationId xmlns:a16="http://schemas.microsoft.com/office/drawing/2014/main" id="{2B2C3A47-BD0E-4D19-B195-74518EF4401F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74" name="Rounded Rectangle 935">
                    <a:extLst>
                      <a:ext uri="{FF2B5EF4-FFF2-40B4-BE49-F238E27FC236}">
                        <a16:creationId xmlns:a16="http://schemas.microsoft.com/office/drawing/2014/main" id="{7DA09ECB-25CF-48D4-BA85-37276714CBF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75" name="Rounded Rectangle 936">
                    <a:extLst>
                      <a:ext uri="{FF2B5EF4-FFF2-40B4-BE49-F238E27FC236}">
                        <a16:creationId xmlns:a16="http://schemas.microsoft.com/office/drawing/2014/main" id="{024BF1DB-F073-4229-AD4C-E70E176CBB1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357" name="Group 356">
              <a:extLst>
                <a:ext uri="{FF2B5EF4-FFF2-40B4-BE49-F238E27FC236}">
                  <a16:creationId xmlns:a16="http://schemas.microsoft.com/office/drawing/2014/main" id="{80E50551-1563-4078-929A-DE295EBEDDAE}"/>
                </a:ext>
              </a:extLst>
            </p:cNvPr>
            <p:cNvGrpSpPr/>
            <p:nvPr/>
          </p:nvGrpSpPr>
          <p:grpSpPr>
            <a:xfrm>
              <a:off x="487566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358" name="Group 357">
                <a:extLst>
                  <a:ext uri="{FF2B5EF4-FFF2-40B4-BE49-F238E27FC236}">
                    <a16:creationId xmlns:a16="http://schemas.microsoft.com/office/drawing/2014/main" id="{D9A4D687-D902-4CCF-8E0C-EF4452023474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366" name="Rounded Rectangle 927">
                  <a:extLst>
                    <a:ext uri="{FF2B5EF4-FFF2-40B4-BE49-F238E27FC236}">
                      <a16:creationId xmlns:a16="http://schemas.microsoft.com/office/drawing/2014/main" id="{E8974B3F-3C88-4920-8A14-E96480BFB1E3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367" name="TextBox 366">
                  <a:extLst>
                    <a:ext uri="{FF2B5EF4-FFF2-40B4-BE49-F238E27FC236}">
                      <a16:creationId xmlns:a16="http://schemas.microsoft.com/office/drawing/2014/main" id="{2341CDA0-137A-4CBB-9588-B4F283AF2E8F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359" name="Group 358">
                <a:extLst>
                  <a:ext uri="{FF2B5EF4-FFF2-40B4-BE49-F238E27FC236}">
                    <a16:creationId xmlns:a16="http://schemas.microsoft.com/office/drawing/2014/main" id="{20BDEDF0-9261-4CF1-A870-6DF4A29B0FE5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360" name="Rounded Rectangle 921">
                  <a:extLst>
                    <a:ext uri="{FF2B5EF4-FFF2-40B4-BE49-F238E27FC236}">
                      <a16:creationId xmlns:a16="http://schemas.microsoft.com/office/drawing/2014/main" id="{21F55BBD-41C3-4176-B9A5-5CD23741FE16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361" name="Group 360">
                  <a:extLst>
                    <a:ext uri="{FF2B5EF4-FFF2-40B4-BE49-F238E27FC236}">
                      <a16:creationId xmlns:a16="http://schemas.microsoft.com/office/drawing/2014/main" id="{102ACBF3-185A-4C8F-9BF6-F7A76D76C629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362" name="Rounded Rectangle 923">
                    <a:extLst>
                      <a:ext uri="{FF2B5EF4-FFF2-40B4-BE49-F238E27FC236}">
                        <a16:creationId xmlns:a16="http://schemas.microsoft.com/office/drawing/2014/main" id="{CB36CF0B-B067-4965-92B3-417E3E1AFB45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63" name="Rounded Rectangle 924">
                    <a:extLst>
                      <a:ext uri="{FF2B5EF4-FFF2-40B4-BE49-F238E27FC236}">
                        <a16:creationId xmlns:a16="http://schemas.microsoft.com/office/drawing/2014/main" id="{3ACFFB39-F031-4613-A49D-3B723CFED289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64" name="Rounded Rectangle 925">
                    <a:extLst>
                      <a:ext uri="{FF2B5EF4-FFF2-40B4-BE49-F238E27FC236}">
                        <a16:creationId xmlns:a16="http://schemas.microsoft.com/office/drawing/2014/main" id="{06EFDF40-23A8-4E32-8AA6-1B2D664A1771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365" name="Rounded Rectangle 926">
                    <a:extLst>
                      <a:ext uri="{FF2B5EF4-FFF2-40B4-BE49-F238E27FC236}">
                        <a16:creationId xmlns:a16="http://schemas.microsoft.com/office/drawing/2014/main" id="{37CDC2B0-48A3-4F95-9348-F1BD899E5BEE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</p:grpSp>
      <p:grpSp>
        <p:nvGrpSpPr>
          <p:cNvPr id="418" name="Group 417">
            <a:extLst>
              <a:ext uri="{FF2B5EF4-FFF2-40B4-BE49-F238E27FC236}">
                <a16:creationId xmlns:a16="http://schemas.microsoft.com/office/drawing/2014/main" id="{5F40CCC3-825C-4C73-B824-8BE0D13C6C98}"/>
              </a:ext>
            </a:extLst>
          </p:cNvPr>
          <p:cNvGrpSpPr/>
          <p:nvPr/>
        </p:nvGrpSpPr>
        <p:grpSpPr>
          <a:xfrm>
            <a:off x="6098306" y="2640455"/>
            <a:ext cx="1192088" cy="293930"/>
            <a:chOff x="3688215" y="1665279"/>
            <a:chExt cx="1436235" cy="354129"/>
          </a:xfrm>
        </p:grpSpPr>
        <p:grpSp>
          <p:nvGrpSpPr>
            <p:cNvPr id="419" name="Group 418">
              <a:extLst>
                <a:ext uri="{FF2B5EF4-FFF2-40B4-BE49-F238E27FC236}">
                  <a16:creationId xmlns:a16="http://schemas.microsoft.com/office/drawing/2014/main" id="{190733FA-43CD-404D-933B-362DBA1B7FBA}"/>
                </a:ext>
              </a:extLst>
            </p:cNvPr>
            <p:cNvGrpSpPr/>
            <p:nvPr/>
          </p:nvGrpSpPr>
          <p:grpSpPr>
            <a:xfrm>
              <a:off x="36882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475" name="Group 474">
                <a:extLst>
                  <a:ext uri="{FF2B5EF4-FFF2-40B4-BE49-F238E27FC236}">
                    <a16:creationId xmlns:a16="http://schemas.microsoft.com/office/drawing/2014/main" id="{74C15CE9-194D-4BBE-BCA3-9EBE87DF6996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483" name="Rounded Rectangle 1044">
                  <a:extLst>
                    <a:ext uri="{FF2B5EF4-FFF2-40B4-BE49-F238E27FC236}">
                      <a16:creationId xmlns:a16="http://schemas.microsoft.com/office/drawing/2014/main" id="{BF4321EE-779E-4B1D-BA04-A8ACF0DDDA85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484" name="TextBox 483">
                  <a:extLst>
                    <a:ext uri="{FF2B5EF4-FFF2-40B4-BE49-F238E27FC236}">
                      <a16:creationId xmlns:a16="http://schemas.microsoft.com/office/drawing/2014/main" id="{D0CBC237-449B-4265-89BA-8907C8223EC6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476" name="Group 475">
                <a:extLst>
                  <a:ext uri="{FF2B5EF4-FFF2-40B4-BE49-F238E27FC236}">
                    <a16:creationId xmlns:a16="http://schemas.microsoft.com/office/drawing/2014/main" id="{5150C45B-A80F-4CFD-B5A4-795A9696CD83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477" name="Rounded Rectangle 1038">
                  <a:extLst>
                    <a:ext uri="{FF2B5EF4-FFF2-40B4-BE49-F238E27FC236}">
                      <a16:creationId xmlns:a16="http://schemas.microsoft.com/office/drawing/2014/main" id="{882BFD3B-9576-4799-BD67-C59C1E99FE27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478" name="Group 477">
                  <a:extLst>
                    <a:ext uri="{FF2B5EF4-FFF2-40B4-BE49-F238E27FC236}">
                      <a16:creationId xmlns:a16="http://schemas.microsoft.com/office/drawing/2014/main" id="{ED42590E-515C-43D3-BCD1-443A600C4D9D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479" name="Rounded Rectangle 1040">
                    <a:extLst>
                      <a:ext uri="{FF2B5EF4-FFF2-40B4-BE49-F238E27FC236}">
                        <a16:creationId xmlns:a16="http://schemas.microsoft.com/office/drawing/2014/main" id="{B29D46AF-3A9D-428F-9788-03FAA55C9567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80" name="Rounded Rectangle 1041">
                    <a:extLst>
                      <a:ext uri="{FF2B5EF4-FFF2-40B4-BE49-F238E27FC236}">
                        <a16:creationId xmlns:a16="http://schemas.microsoft.com/office/drawing/2014/main" id="{E6B5A671-3C91-4FB0-9B98-EEBF055BD62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81" name="Rounded Rectangle 1042">
                    <a:extLst>
                      <a:ext uri="{FF2B5EF4-FFF2-40B4-BE49-F238E27FC236}">
                        <a16:creationId xmlns:a16="http://schemas.microsoft.com/office/drawing/2014/main" id="{2C522490-34DB-41D4-9CAA-7BFD2597BF0A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82" name="Rounded Rectangle 1043">
                    <a:extLst>
                      <a:ext uri="{FF2B5EF4-FFF2-40B4-BE49-F238E27FC236}">
                        <a16:creationId xmlns:a16="http://schemas.microsoft.com/office/drawing/2014/main" id="{DF121EE0-CA79-4BAA-9FD2-CC2ABD330FF7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420" name="Group 419">
              <a:extLst>
                <a:ext uri="{FF2B5EF4-FFF2-40B4-BE49-F238E27FC236}">
                  <a16:creationId xmlns:a16="http://schemas.microsoft.com/office/drawing/2014/main" id="{FA04574F-6836-4182-878B-A523D7714653}"/>
                </a:ext>
              </a:extLst>
            </p:cNvPr>
            <p:cNvGrpSpPr/>
            <p:nvPr/>
          </p:nvGrpSpPr>
          <p:grpSpPr>
            <a:xfrm>
              <a:off x="39263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465" name="Group 464">
                <a:extLst>
                  <a:ext uri="{FF2B5EF4-FFF2-40B4-BE49-F238E27FC236}">
                    <a16:creationId xmlns:a16="http://schemas.microsoft.com/office/drawing/2014/main" id="{D720777D-E3EC-46F9-B659-AC473A46B6D1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473" name="Rounded Rectangle 1034">
                  <a:extLst>
                    <a:ext uri="{FF2B5EF4-FFF2-40B4-BE49-F238E27FC236}">
                      <a16:creationId xmlns:a16="http://schemas.microsoft.com/office/drawing/2014/main" id="{DDFC5A8E-CE11-43F5-BA98-2C1C60FCDE19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474" name="TextBox 473">
                  <a:extLst>
                    <a:ext uri="{FF2B5EF4-FFF2-40B4-BE49-F238E27FC236}">
                      <a16:creationId xmlns:a16="http://schemas.microsoft.com/office/drawing/2014/main" id="{D596C4F5-A1F9-4327-ABB4-DB045D7BD6E2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466" name="Group 465">
                <a:extLst>
                  <a:ext uri="{FF2B5EF4-FFF2-40B4-BE49-F238E27FC236}">
                    <a16:creationId xmlns:a16="http://schemas.microsoft.com/office/drawing/2014/main" id="{E870A2CD-1D35-4A60-83B7-8727C7C7D3DE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467" name="Rounded Rectangle 1028">
                  <a:extLst>
                    <a:ext uri="{FF2B5EF4-FFF2-40B4-BE49-F238E27FC236}">
                      <a16:creationId xmlns:a16="http://schemas.microsoft.com/office/drawing/2014/main" id="{E4E8CDF6-1CD5-462A-8F5C-F4E42CFE70D4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468" name="Group 467">
                  <a:extLst>
                    <a:ext uri="{FF2B5EF4-FFF2-40B4-BE49-F238E27FC236}">
                      <a16:creationId xmlns:a16="http://schemas.microsoft.com/office/drawing/2014/main" id="{8BAAF839-86A8-4F21-BFE4-EDF4031A1B73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469" name="Rounded Rectangle 1030">
                    <a:extLst>
                      <a:ext uri="{FF2B5EF4-FFF2-40B4-BE49-F238E27FC236}">
                        <a16:creationId xmlns:a16="http://schemas.microsoft.com/office/drawing/2014/main" id="{157F3AC9-FFCC-40BB-AAC4-49F4C83ECE3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70" name="Rounded Rectangle 1031">
                    <a:extLst>
                      <a:ext uri="{FF2B5EF4-FFF2-40B4-BE49-F238E27FC236}">
                        <a16:creationId xmlns:a16="http://schemas.microsoft.com/office/drawing/2014/main" id="{F9820525-67F7-4498-AB6B-F8592EA2C70B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71" name="Rounded Rectangle 1032">
                    <a:extLst>
                      <a:ext uri="{FF2B5EF4-FFF2-40B4-BE49-F238E27FC236}">
                        <a16:creationId xmlns:a16="http://schemas.microsoft.com/office/drawing/2014/main" id="{C1AEF571-930C-4857-9C2E-135023C8A910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72" name="Rounded Rectangle 1033">
                    <a:extLst>
                      <a:ext uri="{FF2B5EF4-FFF2-40B4-BE49-F238E27FC236}">
                        <a16:creationId xmlns:a16="http://schemas.microsoft.com/office/drawing/2014/main" id="{A3A882A7-8A40-4087-9EAA-7BDD0D91FABB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F0BD0340-0FF0-4B21-BB8B-A4197623FC66}"/>
                </a:ext>
              </a:extLst>
            </p:cNvPr>
            <p:cNvGrpSpPr/>
            <p:nvPr/>
          </p:nvGrpSpPr>
          <p:grpSpPr>
            <a:xfrm>
              <a:off x="416129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455" name="Group 454">
                <a:extLst>
                  <a:ext uri="{FF2B5EF4-FFF2-40B4-BE49-F238E27FC236}">
                    <a16:creationId xmlns:a16="http://schemas.microsoft.com/office/drawing/2014/main" id="{EB8EBBA3-C055-41F3-8DF1-F4FB69F6C230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463" name="Rounded Rectangle 1024">
                  <a:extLst>
                    <a:ext uri="{FF2B5EF4-FFF2-40B4-BE49-F238E27FC236}">
                      <a16:creationId xmlns:a16="http://schemas.microsoft.com/office/drawing/2014/main" id="{39E65AF6-9C36-4A67-AB71-45D1D5FA09C4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464" name="TextBox 463">
                  <a:extLst>
                    <a:ext uri="{FF2B5EF4-FFF2-40B4-BE49-F238E27FC236}">
                      <a16:creationId xmlns:a16="http://schemas.microsoft.com/office/drawing/2014/main" id="{B74747A5-D02F-4B5F-99EF-61C536CFE5DF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456" name="Group 455">
                <a:extLst>
                  <a:ext uri="{FF2B5EF4-FFF2-40B4-BE49-F238E27FC236}">
                    <a16:creationId xmlns:a16="http://schemas.microsoft.com/office/drawing/2014/main" id="{3291B915-4B78-4272-9879-9BC7C258143B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457" name="Rounded Rectangle 1018">
                  <a:extLst>
                    <a:ext uri="{FF2B5EF4-FFF2-40B4-BE49-F238E27FC236}">
                      <a16:creationId xmlns:a16="http://schemas.microsoft.com/office/drawing/2014/main" id="{2A10C1AB-14E6-4354-AEEB-12B6165691B6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458" name="Group 457">
                  <a:extLst>
                    <a:ext uri="{FF2B5EF4-FFF2-40B4-BE49-F238E27FC236}">
                      <a16:creationId xmlns:a16="http://schemas.microsoft.com/office/drawing/2014/main" id="{2B8D9B90-5D31-4A3E-81D9-25C913ED6D85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459" name="Rounded Rectangle 1020">
                    <a:extLst>
                      <a:ext uri="{FF2B5EF4-FFF2-40B4-BE49-F238E27FC236}">
                        <a16:creationId xmlns:a16="http://schemas.microsoft.com/office/drawing/2014/main" id="{09CD57BE-8591-4D7D-9251-F6398FC7F12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60" name="Rounded Rectangle 1021">
                    <a:extLst>
                      <a:ext uri="{FF2B5EF4-FFF2-40B4-BE49-F238E27FC236}">
                        <a16:creationId xmlns:a16="http://schemas.microsoft.com/office/drawing/2014/main" id="{2394CE35-4C33-472D-8342-1E7418AAC786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61" name="Rounded Rectangle 1022">
                    <a:extLst>
                      <a:ext uri="{FF2B5EF4-FFF2-40B4-BE49-F238E27FC236}">
                        <a16:creationId xmlns:a16="http://schemas.microsoft.com/office/drawing/2014/main" id="{C7A12DF6-0E8B-42DC-9D71-3A0BEDEE5104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62" name="Rounded Rectangle 1023">
                    <a:extLst>
                      <a:ext uri="{FF2B5EF4-FFF2-40B4-BE49-F238E27FC236}">
                        <a16:creationId xmlns:a16="http://schemas.microsoft.com/office/drawing/2014/main" id="{B8C1931E-E856-4789-96E9-6BA182971001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422" name="Group 421">
              <a:extLst>
                <a:ext uri="{FF2B5EF4-FFF2-40B4-BE49-F238E27FC236}">
                  <a16:creationId xmlns:a16="http://schemas.microsoft.com/office/drawing/2014/main" id="{0A336B0E-452E-4522-8ACA-724F2F73E903}"/>
                </a:ext>
              </a:extLst>
            </p:cNvPr>
            <p:cNvGrpSpPr/>
            <p:nvPr/>
          </p:nvGrpSpPr>
          <p:grpSpPr>
            <a:xfrm>
              <a:off x="439941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445" name="Group 444">
                <a:extLst>
                  <a:ext uri="{FF2B5EF4-FFF2-40B4-BE49-F238E27FC236}">
                    <a16:creationId xmlns:a16="http://schemas.microsoft.com/office/drawing/2014/main" id="{13D56F18-BA0A-4542-827D-0997F465C3EC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453" name="Rounded Rectangle 1014">
                  <a:extLst>
                    <a:ext uri="{FF2B5EF4-FFF2-40B4-BE49-F238E27FC236}">
                      <a16:creationId xmlns:a16="http://schemas.microsoft.com/office/drawing/2014/main" id="{EAAE61DA-41C2-4F82-95F6-0128391FE7BD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454" name="TextBox 453">
                  <a:extLst>
                    <a:ext uri="{FF2B5EF4-FFF2-40B4-BE49-F238E27FC236}">
                      <a16:creationId xmlns:a16="http://schemas.microsoft.com/office/drawing/2014/main" id="{C3C4EBE7-5924-4C17-A485-EAF312171623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446" name="Group 445">
                <a:extLst>
                  <a:ext uri="{FF2B5EF4-FFF2-40B4-BE49-F238E27FC236}">
                    <a16:creationId xmlns:a16="http://schemas.microsoft.com/office/drawing/2014/main" id="{55552F83-9F6E-47AB-93CC-9E26605F1889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447" name="Rounded Rectangle 1008">
                  <a:extLst>
                    <a:ext uri="{FF2B5EF4-FFF2-40B4-BE49-F238E27FC236}">
                      <a16:creationId xmlns:a16="http://schemas.microsoft.com/office/drawing/2014/main" id="{D446347E-A557-4E7C-A547-E9F1DF52736E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448" name="Group 447">
                  <a:extLst>
                    <a:ext uri="{FF2B5EF4-FFF2-40B4-BE49-F238E27FC236}">
                      <a16:creationId xmlns:a16="http://schemas.microsoft.com/office/drawing/2014/main" id="{E42170BB-33A7-49BB-9595-EEF3B854B66A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449" name="Rounded Rectangle 1010">
                    <a:extLst>
                      <a:ext uri="{FF2B5EF4-FFF2-40B4-BE49-F238E27FC236}">
                        <a16:creationId xmlns:a16="http://schemas.microsoft.com/office/drawing/2014/main" id="{2DB9762F-562C-4DBA-AF2F-F30964E0FB9F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50" name="Rounded Rectangle 1011">
                    <a:extLst>
                      <a:ext uri="{FF2B5EF4-FFF2-40B4-BE49-F238E27FC236}">
                        <a16:creationId xmlns:a16="http://schemas.microsoft.com/office/drawing/2014/main" id="{778C2CD8-D216-47A5-82C8-8ED8F0DAC6AC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51" name="Rounded Rectangle 1012">
                    <a:extLst>
                      <a:ext uri="{FF2B5EF4-FFF2-40B4-BE49-F238E27FC236}">
                        <a16:creationId xmlns:a16="http://schemas.microsoft.com/office/drawing/2014/main" id="{A6918014-7489-4A7F-9032-9C85CCF606B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52" name="Rounded Rectangle 1013">
                    <a:extLst>
                      <a:ext uri="{FF2B5EF4-FFF2-40B4-BE49-F238E27FC236}">
                        <a16:creationId xmlns:a16="http://schemas.microsoft.com/office/drawing/2014/main" id="{EAFA0054-74EE-4834-85E1-FAFF4DA25F0F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423" name="Group 422">
              <a:extLst>
                <a:ext uri="{FF2B5EF4-FFF2-40B4-BE49-F238E27FC236}">
                  <a16:creationId xmlns:a16="http://schemas.microsoft.com/office/drawing/2014/main" id="{1D0A46B3-5197-4F2A-8E7C-D86E2003893B}"/>
                </a:ext>
              </a:extLst>
            </p:cNvPr>
            <p:cNvGrpSpPr/>
            <p:nvPr/>
          </p:nvGrpSpPr>
          <p:grpSpPr>
            <a:xfrm>
              <a:off x="4637540" y="1665279"/>
              <a:ext cx="248785" cy="354129"/>
              <a:chOff x="3688215" y="1741479"/>
              <a:chExt cx="248785" cy="354129"/>
            </a:xfrm>
          </p:grpSpPr>
          <p:grpSp>
            <p:nvGrpSpPr>
              <p:cNvPr id="435" name="Group 434">
                <a:extLst>
                  <a:ext uri="{FF2B5EF4-FFF2-40B4-BE49-F238E27FC236}">
                    <a16:creationId xmlns:a16="http://schemas.microsoft.com/office/drawing/2014/main" id="{7A5D2EDD-F11C-4B38-A830-17262277ED96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443" name="Rounded Rectangle 1004">
                  <a:extLst>
                    <a:ext uri="{FF2B5EF4-FFF2-40B4-BE49-F238E27FC236}">
                      <a16:creationId xmlns:a16="http://schemas.microsoft.com/office/drawing/2014/main" id="{5E5C9472-372A-4DD2-931A-9D9D37974CF8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444" name="TextBox 443">
                  <a:extLst>
                    <a:ext uri="{FF2B5EF4-FFF2-40B4-BE49-F238E27FC236}">
                      <a16:creationId xmlns:a16="http://schemas.microsoft.com/office/drawing/2014/main" id="{CA27B888-21C3-4D9B-B84C-1448BB74BA3B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436" name="Group 435">
                <a:extLst>
                  <a:ext uri="{FF2B5EF4-FFF2-40B4-BE49-F238E27FC236}">
                    <a16:creationId xmlns:a16="http://schemas.microsoft.com/office/drawing/2014/main" id="{CFCC5EFC-BB39-455E-B608-BF59F2FAAE3F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437" name="Rounded Rectangle 998">
                  <a:extLst>
                    <a:ext uri="{FF2B5EF4-FFF2-40B4-BE49-F238E27FC236}">
                      <a16:creationId xmlns:a16="http://schemas.microsoft.com/office/drawing/2014/main" id="{2DC0D5A8-93E8-432C-BC1F-4B88968EFE20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438" name="Group 437">
                  <a:extLst>
                    <a:ext uri="{FF2B5EF4-FFF2-40B4-BE49-F238E27FC236}">
                      <a16:creationId xmlns:a16="http://schemas.microsoft.com/office/drawing/2014/main" id="{F9614431-1A54-4A4B-A3F2-9EC532376C8D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439" name="Rounded Rectangle 1000">
                    <a:extLst>
                      <a:ext uri="{FF2B5EF4-FFF2-40B4-BE49-F238E27FC236}">
                        <a16:creationId xmlns:a16="http://schemas.microsoft.com/office/drawing/2014/main" id="{FA30D52A-A7A2-436F-A531-EEAB7859AD8D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40" name="Rounded Rectangle 1001">
                    <a:extLst>
                      <a:ext uri="{FF2B5EF4-FFF2-40B4-BE49-F238E27FC236}">
                        <a16:creationId xmlns:a16="http://schemas.microsoft.com/office/drawing/2014/main" id="{00902C53-A667-4853-B8E1-F65C118B644C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41" name="Rounded Rectangle 1002">
                    <a:extLst>
                      <a:ext uri="{FF2B5EF4-FFF2-40B4-BE49-F238E27FC236}">
                        <a16:creationId xmlns:a16="http://schemas.microsoft.com/office/drawing/2014/main" id="{87A92945-42C8-4CAE-85D8-B53660D09EC7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42" name="Rounded Rectangle 1003">
                    <a:extLst>
                      <a:ext uri="{FF2B5EF4-FFF2-40B4-BE49-F238E27FC236}">
                        <a16:creationId xmlns:a16="http://schemas.microsoft.com/office/drawing/2014/main" id="{5FCE09FA-E91C-44AA-9B6F-66F3F62DA5A0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  <p:grpSp>
          <p:nvGrpSpPr>
            <p:cNvPr id="424" name="Group 423">
              <a:extLst>
                <a:ext uri="{FF2B5EF4-FFF2-40B4-BE49-F238E27FC236}">
                  <a16:creationId xmlns:a16="http://schemas.microsoft.com/office/drawing/2014/main" id="{E68A8B79-8656-4742-AA28-A152A40E1F81}"/>
                </a:ext>
              </a:extLst>
            </p:cNvPr>
            <p:cNvGrpSpPr/>
            <p:nvPr/>
          </p:nvGrpSpPr>
          <p:grpSpPr>
            <a:xfrm>
              <a:off x="4875665" y="1665279"/>
              <a:ext cx="248785" cy="354129"/>
              <a:chOff x="3688215" y="1741479"/>
              <a:chExt cx="248785" cy="354129"/>
            </a:xfrm>
          </p:grpSpPr>
          <p:grpSp>
            <p:nvGrpSpPr>
              <p:cNvPr id="425" name="Group 424">
                <a:extLst>
                  <a:ext uri="{FF2B5EF4-FFF2-40B4-BE49-F238E27FC236}">
                    <a16:creationId xmlns:a16="http://schemas.microsoft.com/office/drawing/2014/main" id="{E47875D8-925D-46A8-B65D-FCDD73057C45}"/>
                  </a:ext>
                </a:extLst>
              </p:cNvPr>
              <p:cNvGrpSpPr/>
              <p:nvPr/>
            </p:nvGrpSpPr>
            <p:grpSpPr>
              <a:xfrm>
                <a:off x="3688215" y="1926331"/>
                <a:ext cx="248785" cy="169277"/>
                <a:chOff x="3688215" y="2021581"/>
                <a:chExt cx="248785" cy="169277"/>
              </a:xfrm>
            </p:grpSpPr>
            <p:sp>
              <p:nvSpPr>
                <p:cNvPr id="433" name="Rounded Rectangle 994">
                  <a:extLst>
                    <a:ext uri="{FF2B5EF4-FFF2-40B4-BE49-F238E27FC236}">
                      <a16:creationId xmlns:a16="http://schemas.microsoft.com/office/drawing/2014/main" id="{F365CAC3-2F97-4016-AA75-0EED0A38A706}"/>
                    </a:ext>
                  </a:extLst>
                </p:cNvPr>
                <p:cNvSpPr/>
                <p:nvPr/>
              </p:nvSpPr>
              <p:spPr>
                <a:xfrm>
                  <a:off x="3698642" y="2069643"/>
                  <a:ext cx="228600" cy="73152"/>
                </a:xfrm>
                <a:prstGeom prst="roundRect">
                  <a:avLst/>
                </a:prstGeom>
                <a:gradFill rotWithShape="1">
                  <a:gsLst>
                    <a:gs pos="50000">
                      <a:srgbClr val="FFC000">
                        <a:lumMod val="75000"/>
                      </a:srgbClr>
                    </a:gs>
                    <a:gs pos="100000">
                      <a:srgbClr val="FFC000">
                        <a:lumMod val="20000"/>
                        <a:lumOff val="8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1905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sp>
              <p:nvSpPr>
                <p:cNvPr id="434" name="TextBox 433">
                  <a:extLst>
                    <a:ext uri="{FF2B5EF4-FFF2-40B4-BE49-F238E27FC236}">
                      <a16:creationId xmlns:a16="http://schemas.microsoft.com/office/drawing/2014/main" id="{490F8036-DD0E-40A2-96A8-80BE8096D5D4}"/>
                    </a:ext>
                  </a:extLst>
                </p:cNvPr>
                <p:cNvSpPr txBox="1"/>
                <p:nvPr/>
              </p:nvSpPr>
              <p:spPr>
                <a:xfrm>
                  <a:off x="3688215" y="2021581"/>
                  <a:ext cx="248785" cy="1692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020">
                    <a:defRPr/>
                  </a:pPr>
                  <a:r>
                    <a:rPr lang="en-US" sz="500" kern="0" dirty="0">
                      <a:solidFill>
                        <a:srgbClr val="FFC000">
                          <a:lumMod val="50000"/>
                        </a:srgbClr>
                      </a:solidFill>
                    </a:rPr>
                    <a:t>$</a:t>
                  </a:r>
                </a:p>
              </p:txBody>
            </p:sp>
          </p:grpSp>
          <p:grpSp>
            <p:nvGrpSpPr>
              <p:cNvPr id="426" name="Group 425">
                <a:extLst>
                  <a:ext uri="{FF2B5EF4-FFF2-40B4-BE49-F238E27FC236}">
                    <a16:creationId xmlns:a16="http://schemas.microsoft.com/office/drawing/2014/main" id="{6EC9904E-E60B-4536-A1D6-614191DB976F}"/>
                  </a:ext>
                </a:extLst>
              </p:cNvPr>
              <p:cNvGrpSpPr/>
              <p:nvPr/>
            </p:nvGrpSpPr>
            <p:grpSpPr>
              <a:xfrm>
                <a:off x="3698307" y="1741479"/>
                <a:ext cx="228600" cy="228600"/>
                <a:chOff x="3693429" y="1741479"/>
                <a:chExt cx="320040" cy="320040"/>
              </a:xfrm>
            </p:grpSpPr>
            <p:sp>
              <p:nvSpPr>
                <p:cNvPr id="427" name="Rounded Rectangle 988">
                  <a:extLst>
                    <a:ext uri="{FF2B5EF4-FFF2-40B4-BE49-F238E27FC236}">
                      <a16:creationId xmlns:a16="http://schemas.microsoft.com/office/drawing/2014/main" id="{BC8AFCC7-6B8D-48D2-A6D5-4AC46C5D2A4D}"/>
                    </a:ext>
                  </a:extLst>
                </p:cNvPr>
                <p:cNvSpPr/>
                <p:nvPr/>
              </p:nvSpPr>
              <p:spPr>
                <a:xfrm>
                  <a:off x="3693429" y="1741479"/>
                  <a:ext cx="320040" cy="320040"/>
                </a:xfrm>
                <a:prstGeom prst="roundRect">
                  <a:avLst/>
                </a:prstGeom>
                <a:gradFill rotWithShape="1">
                  <a:gsLst>
                    <a:gs pos="0">
                      <a:srgbClr val="645FAF">
                        <a:lumMod val="75000"/>
                      </a:srgbClr>
                    </a:gs>
                    <a:gs pos="80000">
                      <a:srgbClr val="645FAF">
                        <a:lumMod val="60000"/>
                        <a:lumOff val="40000"/>
                      </a:srgbClr>
                    </a:gs>
                    <a:gs pos="100000">
                      <a:srgbClr val="645FAF">
                        <a:lumMod val="60000"/>
                        <a:lumOff val="40000"/>
                      </a:srgbClr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threePt" dir="t">
                    <a:rot lat="0" lon="0" rev="1200000"/>
                  </a:lightRig>
                </a:scene3d>
                <a:sp3d>
                  <a:bevelT w="63500" h="25400"/>
                </a:sp3d>
              </p:spPr>
              <p:txBody>
                <a:bodyPr rtlCol="0" anchor="ctr"/>
                <a:lstStyle/>
                <a:p>
                  <a:pPr algn="ctr" defTabSz="457020">
                    <a:defRPr/>
                  </a:pPr>
                  <a:endParaRPr lang="en-US" kern="0" dirty="0">
                    <a:solidFill>
                      <a:srgbClr val="FFFFFF"/>
                    </a:solidFill>
                    <a:latin typeface="Trebuchet MS"/>
                  </a:endParaRPr>
                </a:p>
              </p:txBody>
            </p:sp>
            <p:grpSp>
              <p:nvGrpSpPr>
                <p:cNvPr id="428" name="Group 427">
                  <a:extLst>
                    <a:ext uri="{FF2B5EF4-FFF2-40B4-BE49-F238E27FC236}">
                      <a16:creationId xmlns:a16="http://schemas.microsoft.com/office/drawing/2014/main" id="{1955AC23-F38B-4449-B9BF-A5CE9113B4DB}"/>
                    </a:ext>
                  </a:extLst>
                </p:cNvPr>
                <p:cNvGrpSpPr/>
                <p:nvPr/>
              </p:nvGrpSpPr>
              <p:grpSpPr>
                <a:xfrm>
                  <a:off x="3896664" y="1776385"/>
                  <a:ext cx="57149" cy="235743"/>
                  <a:chOff x="4538014" y="1776385"/>
                  <a:chExt cx="57149" cy="235743"/>
                </a:xfrm>
              </p:grpSpPr>
              <p:sp>
                <p:nvSpPr>
                  <p:cNvPr id="429" name="Rounded Rectangle 990">
                    <a:extLst>
                      <a:ext uri="{FF2B5EF4-FFF2-40B4-BE49-F238E27FC236}">
                        <a16:creationId xmlns:a16="http://schemas.microsoft.com/office/drawing/2014/main" id="{87516AC1-63FB-4FD0-967E-7C44F5BCA830}"/>
                      </a:ext>
                    </a:extLst>
                  </p:cNvPr>
                  <p:cNvSpPr/>
                  <p:nvPr/>
                </p:nvSpPr>
                <p:spPr>
                  <a:xfrm>
                    <a:off x="4538014" y="1776385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30" name="Rounded Rectangle 991">
                    <a:extLst>
                      <a:ext uri="{FF2B5EF4-FFF2-40B4-BE49-F238E27FC236}">
                        <a16:creationId xmlns:a16="http://schemas.microsoft.com/office/drawing/2014/main" id="{F75B57CC-F936-460E-B87A-F14D24007E70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35916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31" name="Rounded Rectangle 992">
                    <a:extLst>
                      <a:ext uri="{FF2B5EF4-FFF2-40B4-BE49-F238E27FC236}">
                        <a16:creationId xmlns:a16="http://schemas.microsoft.com/office/drawing/2014/main" id="{2FE17FE6-DAA1-4AA2-A665-6A56305D7104}"/>
                      </a:ext>
                    </a:extLst>
                  </p:cNvPr>
                  <p:cNvSpPr/>
                  <p:nvPr/>
                </p:nvSpPr>
                <p:spPr>
                  <a:xfrm>
                    <a:off x="4538014" y="1895448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  <p:sp>
                <p:nvSpPr>
                  <p:cNvPr id="432" name="Rounded Rectangle 993">
                    <a:extLst>
                      <a:ext uri="{FF2B5EF4-FFF2-40B4-BE49-F238E27FC236}">
                        <a16:creationId xmlns:a16="http://schemas.microsoft.com/office/drawing/2014/main" id="{876BEB33-83DC-423B-ADAD-8F645AA78580}"/>
                      </a:ext>
                    </a:extLst>
                  </p:cNvPr>
                  <p:cNvSpPr/>
                  <p:nvPr/>
                </p:nvSpPr>
                <p:spPr>
                  <a:xfrm>
                    <a:off x="4538014" y="1954979"/>
                    <a:ext cx="57149" cy="57149"/>
                  </a:xfrm>
                  <a:prstGeom prst="roundRect">
                    <a:avLst/>
                  </a:prstGeom>
                  <a:gradFill rotWithShape="1">
                    <a:gsLst>
                      <a:gs pos="0">
                        <a:srgbClr val="00B0F0">
                          <a:lumMod val="50000"/>
                        </a:srgbClr>
                      </a:gs>
                      <a:gs pos="80000">
                        <a:srgbClr val="00B0F0">
                          <a:lumMod val="60000"/>
                          <a:lumOff val="40000"/>
                        </a:srgbClr>
                      </a:gs>
                      <a:gs pos="100000">
                        <a:srgbClr val="00B0F0">
                          <a:lumMod val="20000"/>
                          <a:lumOff val="80000"/>
                        </a:srgbClr>
                      </a:gs>
                    </a:gsLst>
                    <a:lin ang="16200000" scaled="0"/>
                  </a:gradFill>
                  <a:ln w="6350" cap="flat" cmpd="sng" algn="ctr">
                    <a:solidFill>
                      <a:srgbClr val="00B0F0">
                        <a:lumMod val="75000"/>
                      </a:srgbClr>
                    </a:solidFill>
                    <a:prstDash val="solid"/>
                  </a:ln>
                  <a:effectLst>
                    <a:outerShdw blurRad="40000" dist="23000" dir="5400000" rotWithShape="0">
                      <a:srgbClr val="000000">
                        <a:alpha val="35000"/>
                      </a:srgbClr>
                    </a:outerShdw>
                  </a:effectLst>
                </p:spPr>
                <p:txBody>
                  <a:bodyPr rtlCol="0" anchor="ctr"/>
                  <a:lstStyle/>
                  <a:p>
                    <a:pPr algn="ctr" defTabSz="457020">
                      <a:defRPr/>
                    </a:pPr>
                    <a:endParaRPr lang="en-US" kern="0" dirty="0">
                      <a:solidFill>
                        <a:srgbClr val="FFFFFF"/>
                      </a:solidFill>
                      <a:latin typeface="Trebuchet MS"/>
                    </a:endParaRPr>
                  </a:p>
                </p:txBody>
              </p:sp>
            </p:grpSp>
          </p:grpSp>
        </p:grpSp>
      </p:grpSp>
      <p:grpSp>
        <p:nvGrpSpPr>
          <p:cNvPr id="485" name="Group 484">
            <a:extLst>
              <a:ext uri="{FF2B5EF4-FFF2-40B4-BE49-F238E27FC236}">
                <a16:creationId xmlns:a16="http://schemas.microsoft.com/office/drawing/2014/main" id="{9B25795F-C57A-4896-BDB7-242A4C6E5DFF}"/>
              </a:ext>
            </a:extLst>
          </p:cNvPr>
          <p:cNvGrpSpPr/>
          <p:nvPr/>
        </p:nvGrpSpPr>
        <p:grpSpPr>
          <a:xfrm>
            <a:off x="6225440" y="2940502"/>
            <a:ext cx="984273" cy="137034"/>
            <a:chOff x="3755024" y="2263775"/>
            <a:chExt cx="1185863" cy="123825"/>
          </a:xfrm>
        </p:grpSpPr>
        <p:cxnSp>
          <p:nvCxnSpPr>
            <p:cNvPr id="486" name="Straight Arrow Connector 485">
              <a:extLst>
                <a:ext uri="{FF2B5EF4-FFF2-40B4-BE49-F238E27FC236}">
                  <a16:creationId xmlns:a16="http://schemas.microsoft.com/office/drawing/2014/main" id="{81EA3803-06DB-4F23-8294-B265635E59FD}"/>
                </a:ext>
              </a:extLst>
            </p:cNvPr>
            <p:cNvCxnSpPr/>
            <p:nvPr/>
          </p:nvCxnSpPr>
          <p:spPr>
            <a:xfrm>
              <a:off x="3993149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87" name="Straight Arrow Connector 486">
              <a:extLst>
                <a:ext uri="{FF2B5EF4-FFF2-40B4-BE49-F238E27FC236}">
                  <a16:creationId xmlns:a16="http://schemas.microsoft.com/office/drawing/2014/main" id="{20E2D013-6C47-4A4B-8BB3-585EA17C6664}"/>
                </a:ext>
              </a:extLst>
            </p:cNvPr>
            <p:cNvCxnSpPr/>
            <p:nvPr/>
          </p:nvCxnSpPr>
          <p:spPr>
            <a:xfrm>
              <a:off x="4226512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88" name="Straight Arrow Connector 487">
              <a:extLst>
                <a:ext uri="{FF2B5EF4-FFF2-40B4-BE49-F238E27FC236}">
                  <a16:creationId xmlns:a16="http://schemas.microsoft.com/office/drawing/2014/main" id="{1A6FFF73-3652-465A-BD82-075CD5FEFDF0}"/>
                </a:ext>
              </a:extLst>
            </p:cNvPr>
            <p:cNvCxnSpPr/>
            <p:nvPr/>
          </p:nvCxnSpPr>
          <p:spPr>
            <a:xfrm>
              <a:off x="4467018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89" name="Straight Arrow Connector 488">
              <a:extLst>
                <a:ext uri="{FF2B5EF4-FFF2-40B4-BE49-F238E27FC236}">
                  <a16:creationId xmlns:a16="http://schemas.microsoft.com/office/drawing/2014/main" id="{74159376-63DF-4E10-9F01-F583D7678A32}"/>
                </a:ext>
              </a:extLst>
            </p:cNvPr>
            <p:cNvCxnSpPr/>
            <p:nvPr/>
          </p:nvCxnSpPr>
          <p:spPr>
            <a:xfrm>
              <a:off x="4702762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90" name="Straight Arrow Connector 489">
              <a:extLst>
                <a:ext uri="{FF2B5EF4-FFF2-40B4-BE49-F238E27FC236}">
                  <a16:creationId xmlns:a16="http://schemas.microsoft.com/office/drawing/2014/main" id="{2AA22971-1A2A-42D2-8755-06898C7595B3}"/>
                </a:ext>
              </a:extLst>
            </p:cNvPr>
            <p:cNvCxnSpPr/>
            <p:nvPr/>
          </p:nvCxnSpPr>
          <p:spPr>
            <a:xfrm>
              <a:off x="4940887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91" name="Straight Arrow Connector 490">
              <a:extLst>
                <a:ext uri="{FF2B5EF4-FFF2-40B4-BE49-F238E27FC236}">
                  <a16:creationId xmlns:a16="http://schemas.microsoft.com/office/drawing/2014/main" id="{40422A12-B3C3-46BC-AA2D-BA3F1211D73F}"/>
                </a:ext>
              </a:extLst>
            </p:cNvPr>
            <p:cNvCxnSpPr/>
            <p:nvPr/>
          </p:nvCxnSpPr>
          <p:spPr>
            <a:xfrm>
              <a:off x="3755024" y="2263775"/>
              <a:ext cx="0" cy="123825"/>
            </a:xfrm>
            <a:prstGeom prst="straightConnector1">
              <a:avLst/>
            </a:prstGeom>
            <a:noFill/>
            <a:ln w="12700" cap="flat" cmpd="sng" algn="ctr">
              <a:solidFill>
                <a:srgbClr val="FFC000"/>
              </a:solidFill>
              <a:prstDash val="solid"/>
              <a:headEnd type="triangle" w="med" len="sm"/>
              <a:tailEnd type="triangle" w="med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</p:grpSp>
      <p:sp>
        <p:nvSpPr>
          <p:cNvPr id="492" name="TextBox 491">
            <a:extLst>
              <a:ext uri="{FF2B5EF4-FFF2-40B4-BE49-F238E27FC236}">
                <a16:creationId xmlns:a16="http://schemas.microsoft.com/office/drawing/2014/main" id="{511FFCF2-9242-4D27-A951-A04126B785E2}"/>
              </a:ext>
            </a:extLst>
          </p:cNvPr>
          <p:cNvSpPr txBox="1"/>
          <p:nvPr/>
        </p:nvSpPr>
        <p:spPr>
          <a:xfrm>
            <a:off x="7346581" y="1914629"/>
            <a:ext cx="2022560" cy="338554"/>
          </a:xfrm>
          <a:prstGeom prst="rect">
            <a:avLst/>
          </a:prstGeom>
          <a:noFill/>
        </p:spPr>
        <p:txBody>
          <a:bodyPr wrap="square" lIns="91433" tIns="45716" rIns="91433" bIns="45716" rtlCol="0">
            <a:spAutoFit/>
          </a:bodyPr>
          <a:lstStyle/>
          <a:p>
            <a:pPr algn="ctr" defTabSz="457020"/>
            <a:r>
              <a:rPr lang="en-US" sz="1600" dirty="0">
                <a:solidFill>
                  <a:srgbClr val="000000">
                    <a:lumMod val="65000"/>
                    <a:lumOff val="35000"/>
                  </a:srgbClr>
                </a:solidFill>
              </a:rPr>
              <a:t>Device0</a:t>
            </a:r>
          </a:p>
        </p:txBody>
      </p:sp>
      <p:sp>
        <p:nvSpPr>
          <p:cNvPr id="493" name="TextBox 492">
            <a:extLst>
              <a:ext uri="{FF2B5EF4-FFF2-40B4-BE49-F238E27FC236}">
                <a16:creationId xmlns:a16="http://schemas.microsoft.com/office/drawing/2014/main" id="{AF946F45-EDEE-4449-A397-9CADB76C03CF}"/>
              </a:ext>
            </a:extLst>
          </p:cNvPr>
          <p:cNvSpPr txBox="1"/>
          <p:nvPr/>
        </p:nvSpPr>
        <p:spPr>
          <a:xfrm>
            <a:off x="5859008" y="1914890"/>
            <a:ext cx="1589407" cy="338554"/>
          </a:xfrm>
          <a:prstGeom prst="rect">
            <a:avLst/>
          </a:prstGeom>
          <a:noFill/>
        </p:spPr>
        <p:txBody>
          <a:bodyPr wrap="square" lIns="91433" tIns="45716" rIns="91433" bIns="45716" rtlCol="0">
            <a:spAutoFit/>
          </a:bodyPr>
          <a:lstStyle/>
          <a:p>
            <a:pPr algn="ctr" defTabSz="457020"/>
            <a:r>
              <a:rPr lang="en-US" sz="1600" dirty="0">
                <a:solidFill>
                  <a:srgbClr val="595959"/>
                </a:solidFill>
              </a:rPr>
              <a:t>CPU</a:t>
            </a:r>
          </a:p>
        </p:txBody>
      </p:sp>
      <p:grpSp>
        <p:nvGrpSpPr>
          <p:cNvPr id="494" name="Group 493">
            <a:extLst>
              <a:ext uri="{FF2B5EF4-FFF2-40B4-BE49-F238E27FC236}">
                <a16:creationId xmlns:a16="http://schemas.microsoft.com/office/drawing/2014/main" id="{DA2A5835-E537-45D2-9FD2-55BE3E8CC055}"/>
              </a:ext>
            </a:extLst>
          </p:cNvPr>
          <p:cNvGrpSpPr/>
          <p:nvPr/>
        </p:nvGrpSpPr>
        <p:grpSpPr>
          <a:xfrm>
            <a:off x="7918100" y="2335073"/>
            <a:ext cx="871108" cy="1016293"/>
            <a:chOff x="5946775" y="1625600"/>
            <a:chExt cx="1314450" cy="1533525"/>
          </a:xfrm>
        </p:grpSpPr>
        <p:grpSp>
          <p:nvGrpSpPr>
            <p:cNvPr id="495" name="Group 494">
              <a:extLst>
                <a:ext uri="{FF2B5EF4-FFF2-40B4-BE49-F238E27FC236}">
                  <a16:creationId xmlns:a16="http://schemas.microsoft.com/office/drawing/2014/main" id="{3D56EF97-21F6-45AC-AB71-CD363B1581FF}"/>
                </a:ext>
              </a:extLst>
            </p:cNvPr>
            <p:cNvGrpSpPr/>
            <p:nvPr/>
          </p:nvGrpSpPr>
          <p:grpSpPr>
            <a:xfrm>
              <a:off x="5946775" y="1625600"/>
              <a:ext cx="133350" cy="1533525"/>
              <a:chOff x="5946775" y="1625600"/>
              <a:chExt cx="133350" cy="1533525"/>
            </a:xfrm>
          </p:grpSpPr>
          <p:sp>
            <p:nvSpPr>
              <p:cNvPr id="608" name="Rectangle 607">
                <a:extLst>
                  <a:ext uri="{FF2B5EF4-FFF2-40B4-BE49-F238E27FC236}">
                    <a16:creationId xmlns:a16="http://schemas.microsoft.com/office/drawing/2014/main" id="{589F2DE6-181B-48F2-9BCD-C233937CEFA0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9" name="Rectangle 608">
                <a:extLst>
                  <a:ext uri="{FF2B5EF4-FFF2-40B4-BE49-F238E27FC236}">
                    <a16:creationId xmlns:a16="http://schemas.microsoft.com/office/drawing/2014/main" id="{5BBE5C5A-E24A-4B70-BCCD-528C192BF1F5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0" name="Rectangle 609">
                <a:extLst>
                  <a:ext uri="{FF2B5EF4-FFF2-40B4-BE49-F238E27FC236}">
                    <a16:creationId xmlns:a16="http://schemas.microsoft.com/office/drawing/2014/main" id="{C437C7AF-B107-4466-A300-F6AF6150DA9A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1" name="Rectangle 610">
                <a:extLst>
                  <a:ext uri="{FF2B5EF4-FFF2-40B4-BE49-F238E27FC236}">
                    <a16:creationId xmlns:a16="http://schemas.microsoft.com/office/drawing/2014/main" id="{0FB2C83D-2978-4684-A9E1-5C9E9D321435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2" name="Rectangle 611">
                <a:extLst>
                  <a:ext uri="{FF2B5EF4-FFF2-40B4-BE49-F238E27FC236}">
                    <a16:creationId xmlns:a16="http://schemas.microsoft.com/office/drawing/2014/main" id="{A91841F3-2A0F-4468-B118-8F9985DE60A4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3" name="Rectangle 612">
                <a:extLst>
                  <a:ext uri="{FF2B5EF4-FFF2-40B4-BE49-F238E27FC236}">
                    <a16:creationId xmlns:a16="http://schemas.microsoft.com/office/drawing/2014/main" id="{0D9F878D-06D5-4D95-B71B-8A0E7199C886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4" name="Rectangle 613">
                <a:extLst>
                  <a:ext uri="{FF2B5EF4-FFF2-40B4-BE49-F238E27FC236}">
                    <a16:creationId xmlns:a16="http://schemas.microsoft.com/office/drawing/2014/main" id="{7B77E8BA-1C25-440F-9F2D-3A9A5D59D8B2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5" name="Rectangle 614">
                <a:extLst>
                  <a:ext uri="{FF2B5EF4-FFF2-40B4-BE49-F238E27FC236}">
                    <a16:creationId xmlns:a16="http://schemas.microsoft.com/office/drawing/2014/main" id="{19B703D0-4D47-41E7-A8D6-F8E453D9826B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6" name="Rectangle 615">
                <a:extLst>
                  <a:ext uri="{FF2B5EF4-FFF2-40B4-BE49-F238E27FC236}">
                    <a16:creationId xmlns:a16="http://schemas.microsoft.com/office/drawing/2014/main" id="{81004957-2B81-4E81-9143-0C2D9B0680DE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7" name="Rectangle 616">
                <a:extLst>
                  <a:ext uri="{FF2B5EF4-FFF2-40B4-BE49-F238E27FC236}">
                    <a16:creationId xmlns:a16="http://schemas.microsoft.com/office/drawing/2014/main" id="{FEF72663-E67C-4BE9-AAB1-C522BADB55AD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8" name="Rectangle 617">
                <a:extLst>
                  <a:ext uri="{FF2B5EF4-FFF2-40B4-BE49-F238E27FC236}">
                    <a16:creationId xmlns:a16="http://schemas.microsoft.com/office/drawing/2014/main" id="{A108252D-7A69-47FC-A932-2F2689AA0286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19" name="Rectangle 618">
                <a:extLst>
                  <a:ext uri="{FF2B5EF4-FFF2-40B4-BE49-F238E27FC236}">
                    <a16:creationId xmlns:a16="http://schemas.microsoft.com/office/drawing/2014/main" id="{2B4BFDA7-E1F2-4BF8-B017-D7177C820600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0" name="Rectangle 619">
                <a:extLst>
                  <a:ext uri="{FF2B5EF4-FFF2-40B4-BE49-F238E27FC236}">
                    <a16:creationId xmlns:a16="http://schemas.microsoft.com/office/drawing/2014/main" id="{1E86B839-F4E9-4D14-80D0-8509582FF7FA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1" name="Rectangle 620">
                <a:extLst>
                  <a:ext uri="{FF2B5EF4-FFF2-40B4-BE49-F238E27FC236}">
                    <a16:creationId xmlns:a16="http://schemas.microsoft.com/office/drawing/2014/main" id="{F0BB40DF-3622-4BAC-A3BD-4B83DEF2F59E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22" name="Rectangle 621">
                <a:extLst>
                  <a:ext uri="{FF2B5EF4-FFF2-40B4-BE49-F238E27FC236}">
                    <a16:creationId xmlns:a16="http://schemas.microsoft.com/office/drawing/2014/main" id="{AB44E203-3879-470F-B206-E8D074ED99FF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496" name="Group 495">
              <a:extLst>
                <a:ext uri="{FF2B5EF4-FFF2-40B4-BE49-F238E27FC236}">
                  <a16:creationId xmlns:a16="http://schemas.microsoft.com/office/drawing/2014/main" id="{F74ABA0C-07CD-4F95-96FD-1A08E7001C05}"/>
                </a:ext>
              </a:extLst>
            </p:cNvPr>
            <p:cNvGrpSpPr/>
            <p:nvPr/>
          </p:nvGrpSpPr>
          <p:grpSpPr>
            <a:xfrm>
              <a:off x="6115050" y="1625600"/>
              <a:ext cx="133350" cy="1533525"/>
              <a:chOff x="5946775" y="1625600"/>
              <a:chExt cx="133350" cy="1533525"/>
            </a:xfrm>
          </p:grpSpPr>
          <p:sp>
            <p:nvSpPr>
              <p:cNvPr id="593" name="Rectangle 592">
                <a:extLst>
                  <a:ext uri="{FF2B5EF4-FFF2-40B4-BE49-F238E27FC236}">
                    <a16:creationId xmlns:a16="http://schemas.microsoft.com/office/drawing/2014/main" id="{461FAA4A-EE07-411A-B735-5A3CB6E047C6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4" name="Rectangle 593">
                <a:extLst>
                  <a:ext uri="{FF2B5EF4-FFF2-40B4-BE49-F238E27FC236}">
                    <a16:creationId xmlns:a16="http://schemas.microsoft.com/office/drawing/2014/main" id="{E492364F-B611-4DAA-9682-691767B3D026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5" name="Rectangle 594">
                <a:extLst>
                  <a:ext uri="{FF2B5EF4-FFF2-40B4-BE49-F238E27FC236}">
                    <a16:creationId xmlns:a16="http://schemas.microsoft.com/office/drawing/2014/main" id="{E8E59232-D207-461A-B465-608B939ABBEC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6" name="Rectangle 595">
                <a:extLst>
                  <a:ext uri="{FF2B5EF4-FFF2-40B4-BE49-F238E27FC236}">
                    <a16:creationId xmlns:a16="http://schemas.microsoft.com/office/drawing/2014/main" id="{02BC32B5-7C65-410B-BB55-232EE96B8EFB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7" name="Rectangle 596">
                <a:extLst>
                  <a:ext uri="{FF2B5EF4-FFF2-40B4-BE49-F238E27FC236}">
                    <a16:creationId xmlns:a16="http://schemas.microsoft.com/office/drawing/2014/main" id="{8BE82F66-4F56-4C5F-A898-F1419B363A6D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8" name="Rectangle 597">
                <a:extLst>
                  <a:ext uri="{FF2B5EF4-FFF2-40B4-BE49-F238E27FC236}">
                    <a16:creationId xmlns:a16="http://schemas.microsoft.com/office/drawing/2014/main" id="{688F57FA-3052-46BF-8055-FB6441E3FD03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9" name="Rectangle 598">
                <a:extLst>
                  <a:ext uri="{FF2B5EF4-FFF2-40B4-BE49-F238E27FC236}">
                    <a16:creationId xmlns:a16="http://schemas.microsoft.com/office/drawing/2014/main" id="{70578DE6-E1AE-465F-B587-B22FC2DEDA33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0" name="Rectangle 599">
                <a:extLst>
                  <a:ext uri="{FF2B5EF4-FFF2-40B4-BE49-F238E27FC236}">
                    <a16:creationId xmlns:a16="http://schemas.microsoft.com/office/drawing/2014/main" id="{50AF4EAE-6CD4-467B-BD7C-5397F04662A5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1" name="Rectangle 600">
                <a:extLst>
                  <a:ext uri="{FF2B5EF4-FFF2-40B4-BE49-F238E27FC236}">
                    <a16:creationId xmlns:a16="http://schemas.microsoft.com/office/drawing/2014/main" id="{171DCC12-E7C7-40CD-A452-57D5A61079C4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2" name="Rectangle 601">
                <a:extLst>
                  <a:ext uri="{FF2B5EF4-FFF2-40B4-BE49-F238E27FC236}">
                    <a16:creationId xmlns:a16="http://schemas.microsoft.com/office/drawing/2014/main" id="{E2659A1F-0D53-4CF6-8A3D-29B0380F1217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3" name="Rectangle 602">
                <a:extLst>
                  <a:ext uri="{FF2B5EF4-FFF2-40B4-BE49-F238E27FC236}">
                    <a16:creationId xmlns:a16="http://schemas.microsoft.com/office/drawing/2014/main" id="{2AD8D160-E679-461F-8878-09B4640C5138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4" name="Rectangle 603">
                <a:extLst>
                  <a:ext uri="{FF2B5EF4-FFF2-40B4-BE49-F238E27FC236}">
                    <a16:creationId xmlns:a16="http://schemas.microsoft.com/office/drawing/2014/main" id="{7A9864E8-C9BD-4E32-A56D-8990827AF9F5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5" name="Rectangle 604">
                <a:extLst>
                  <a:ext uri="{FF2B5EF4-FFF2-40B4-BE49-F238E27FC236}">
                    <a16:creationId xmlns:a16="http://schemas.microsoft.com/office/drawing/2014/main" id="{6C0299B4-D219-4C21-B78A-981D02934B7D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6" name="Rectangle 605">
                <a:extLst>
                  <a:ext uri="{FF2B5EF4-FFF2-40B4-BE49-F238E27FC236}">
                    <a16:creationId xmlns:a16="http://schemas.microsoft.com/office/drawing/2014/main" id="{265E2AE3-B43E-44DE-9A23-7F3B91161A17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07" name="Rectangle 606">
                <a:extLst>
                  <a:ext uri="{FF2B5EF4-FFF2-40B4-BE49-F238E27FC236}">
                    <a16:creationId xmlns:a16="http://schemas.microsoft.com/office/drawing/2014/main" id="{628F56AC-5CC4-4806-BC8C-6B89533D7FAD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497" name="Group 496">
              <a:extLst>
                <a:ext uri="{FF2B5EF4-FFF2-40B4-BE49-F238E27FC236}">
                  <a16:creationId xmlns:a16="http://schemas.microsoft.com/office/drawing/2014/main" id="{0671E140-AE07-40A8-8E06-241DA858648A}"/>
                </a:ext>
              </a:extLst>
            </p:cNvPr>
            <p:cNvGrpSpPr/>
            <p:nvPr/>
          </p:nvGrpSpPr>
          <p:grpSpPr>
            <a:xfrm>
              <a:off x="6283325" y="1625600"/>
              <a:ext cx="133350" cy="1533525"/>
              <a:chOff x="5946775" y="1625600"/>
              <a:chExt cx="133350" cy="1533525"/>
            </a:xfrm>
          </p:grpSpPr>
          <p:sp>
            <p:nvSpPr>
              <p:cNvPr id="578" name="Rectangle 577">
                <a:extLst>
                  <a:ext uri="{FF2B5EF4-FFF2-40B4-BE49-F238E27FC236}">
                    <a16:creationId xmlns:a16="http://schemas.microsoft.com/office/drawing/2014/main" id="{6B3AD093-7C75-420E-BAB0-103D35FC61E4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9" name="Rectangle 578">
                <a:extLst>
                  <a:ext uri="{FF2B5EF4-FFF2-40B4-BE49-F238E27FC236}">
                    <a16:creationId xmlns:a16="http://schemas.microsoft.com/office/drawing/2014/main" id="{70E85C50-A2B6-4464-906C-BAB9FB4F1A21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0" name="Rectangle 579">
                <a:extLst>
                  <a:ext uri="{FF2B5EF4-FFF2-40B4-BE49-F238E27FC236}">
                    <a16:creationId xmlns:a16="http://schemas.microsoft.com/office/drawing/2014/main" id="{5D03B401-9372-4AD9-A9B0-A99908C8CE3F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1" name="Rectangle 580">
                <a:extLst>
                  <a:ext uri="{FF2B5EF4-FFF2-40B4-BE49-F238E27FC236}">
                    <a16:creationId xmlns:a16="http://schemas.microsoft.com/office/drawing/2014/main" id="{067C8827-8D9E-45B3-BC5D-0041E901EC73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2" name="Rectangle 581">
                <a:extLst>
                  <a:ext uri="{FF2B5EF4-FFF2-40B4-BE49-F238E27FC236}">
                    <a16:creationId xmlns:a16="http://schemas.microsoft.com/office/drawing/2014/main" id="{8D57B76C-22BD-45EA-BDA1-3DF09CD76C84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3" name="Rectangle 582">
                <a:extLst>
                  <a:ext uri="{FF2B5EF4-FFF2-40B4-BE49-F238E27FC236}">
                    <a16:creationId xmlns:a16="http://schemas.microsoft.com/office/drawing/2014/main" id="{F84A5422-6E28-407F-BB6E-8A1D833B537C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4" name="Rectangle 583">
                <a:extLst>
                  <a:ext uri="{FF2B5EF4-FFF2-40B4-BE49-F238E27FC236}">
                    <a16:creationId xmlns:a16="http://schemas.microsoft.com/office/drawing/2014/main" id="{D411D654-EE02-4F33-A22E-2FE42E475955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5" name="Rectangle 584">
                <a:extLst>
                  <a:ext uri="{FF2B5EF4-FFF2-40B4-BE49-F238E27FC236}">
                    <a16:creationId xmlns:a16="http://schemas.microsoft.com/office/drawing/2014/main" id="{305A26C4-3969-4598-B7C8-D5783F34BC4D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6" name="Rectangle 585">
                <a:extLst>
                  <a:ext uri="{FF2B5EF4-FFF2-40B4-BE49-F238E27FC236}">
                    <a16:creationId xmlns:a16="http://schemas.microsoft.com/office/drawing/2014/main" id="{37EEC227-9705-4B67-884F-C3A0D0366C57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7" name="Rectangle 586">
                <a:extLst>
                  <a:ext uri="{FF2B5EF4-FFF2-40B4-BE49-F238E27FC236}">
                    <a16:creationId xmlns:a16="http://schemas.microsoft.com/office/drawing/2014/main" id="{91117B27-32DD-4356-AF7C-F1C9BB583DD8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8" name="Rectangle 587">
                <a:extLst>
                  <a:ext uri="{FF2B5EF4-FFF2-40B4-BE49-F238E27FC236}">
                    <a16:creationId xmlns:a16="http://schemas.microsoft.com/office/drawing/2014/main" id="{C9DB29E6-7AED-4250-8ADA-88137D113B51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89" name="Rectangle 588">
                <a:extLst>
                  <a:ext uri="{FF2B5EF4-FFF2-40B4-BE49-F238E27FC236}">
                    <a16:creationId xmlns:a16="http://schemas.microsoft.com/office/drawing/2014/main" id="{D217C770-69AA-4292-8C68-9756180D4506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0" name="Rectangle 589">
                <a:extLst>
                  <a:ext uri="{FF2B5EF4-FFF2-40B4-BE49-F238E27FC236}">
                    <a16:creationId xmlns:a16="http://schemas.microsoft.com/office/drawing/2014/main" id="{065A8589-DB4F-41ED-9C74-849FB895187E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1" name="Rectangle 590">
                <a:extLst>
                  <a:ext uri="{FF2B5EF4-FFF2-40B4-BE49-F238E27FC236}">
                    <a16:creationId xmlns:a16="http://schemas.microsoft.com/office/drawing/2014/main" id="{7A9AD94C-9500-474F-B19D-8E1CE4DE1368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92" name="Rectangle 591">
                <a:extLst>
                  <a:ext uri="{FF2B5EF4-FFF2-40B4-BE49-F238E27FC236}">
                    <a16:creationId xmlns:a16="http://schemas.microsoft.com/office/drawing/2014/main" id="{D698951E-FCFC-4C22-A090-176EA5851017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498" name="Group 497">
              <a:extLst>
                <a:ext uri="{FF2B5EF4-FFF2-40B4-BE49-F238E27FC236}">
                  <a16:creationId xmlns:a16="http://schemas.microsoft.com/office/drawing/2014/main" id="{24A32DCC-FB0A-4810-A9AC-664B174FEA2F}"/>
                </a:ext>
              </a:extLst>
            </p:cNvPr>
            <p:cNvGrpSpPr/>
            <p:nvPr/>
          </p:nvGrpSpPr>
          <p:grpSpPr>
            <a:xfrm>
              <a:off x="6451600" y="1625600"/>
              <a:ext cx="133350" cy="1533525"/>
              <a:chOff x="5946775" y="1625600"/>
              <a:chExt cx="133350" cy="1533525"/>
            </a:xfrm>
          </p:grpSpPr>
          <p:sp>
            <p:nvSpPr>
              <p:cNvPr id="563" name="Rectangle 562">
                <a:extLst>
                  <a:ext uri="{FF2B5EF4-FFF2-40B4-BE49-F238E27FC236}">
                    <a16:creationId xmlns:a16="http://schemas.microsoft.com/office/drawing/2014/main" id="{16D0FB61-0011-4393-9D53-13DFB8EB167C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4" name="Rectangle 563">
                <a:extLst>
                  <a:ext uri="{FF2B5EF4-FFF2-40B4-BE49-F238E27FC236}">
                    <a16:creationId xmlns:a16="http://schemas.microsoft.com/office/drawing/2014/main" id="{E921EFF2-A5C1-4EB4-93CD-8FDE3B82EB7C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5" name="Rectangle 564">
                <a:extLst>
                  <a:ext uri="{FF2B5EF4-FFF2-40B4-BE49-F238E27FC236}">
                    <a16:creationId xmlns:a16="http://schemas.microsoft.com/office/drawing/2014/main" id="{07BFF1C6-7B7A-44F9-98AC-FEE696811A5E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6" name="Rectangle 565">
                <a:extLst>
                  <a:ext uri="{FF2B5EF4-FFF2-40B4-BE49-F238E27FC236}">
                    <a16:creationId xmlns:a16="http://schemas.microsoft.com/office/drawing/2014/main" id="{08CC5E8E-9598-41AA-8DB2-FC71DD7D7116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7" name="Rectangle 566">
                <a:extLst>
                  <a:ext uri="{FF2B5EF4-FFF2-40B4-BE49-F238E27FC236}">
                    <a16:creationId xmlns:a16="http://schemas.microsoft.com/office/drawing/2014/main" id="{F51098F7-FDAC-43DE-9B3B-DF5C98666AB4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8" name="Rectangle 567">
                <a:extLst>
                  <a:ext uri="{FF2B5EF4-FFF2-40B4-BE49-F238E27FC236}">
                    <a16:creationId xmlns:a16="http://schemas.microsoft.com/office/drawing/2014/main" id="{D92C72B8-FDEC-4159-831A-E24785DC5E8C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9" name="Rectangle 568">
                <a:extLst>
                  <a:ext uri="{FF2B5EF4-FFF2-40B4-BE49-F238E27FC236}">
                    <a16:creationId xmlns:a16="http://schemas.microsoft.com/office/drawing/2014/main" id="{90523642-BABC-4F53-8BF2-25CCB23E2C57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0" name="Rectangle 569">
                <a:extLst>
                  <a:ext uri="{FF2B5EF4-FFF2-40B4-BE49-F238E27FC236}">
                    <a16:creationId xmlns:a16="http://schemas.microsoft.com/office/drawing/2014/main" id="{FC06CEEC-880D-423A-AF3F-DF0B6DBD1685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1" name="Rectangle 570">
                <a:extLst>
                  <a:ext uri="{FF2B5EF4-FFF2-40B4-BE49-F238E27FC236}">
                    <a16:creationId xmlns:a16="http://schemas.microsoft.com/office/drawing/2014/main" id="{29BDBAD5-12E7-40D2-AB5F-FB6CCCF69A20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2" name="Rectangle 571">
                <a:extLst>
                  <a:ext uri="{FF2B5EF4-FFF2-40B4-BE49-F238E27FC236}">
                    <a16:creationId xmlns:a16="http://schemas.microsoft.com/office/drawing/2014/main" id="{00A3F8AD-4F31-40A4-82D3-A620B8538554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3" name="Rectangle 572">
                <a:extLst>
                  <a:ext uri="{FF2B5EF4-FFF2-40B4-BE49-F238E27FC236}">
                    <a16:creationId xmlns:a16="http://schemas.microsoft.com/office/drawing/2014/main" id="{4A5FAFD8-59F1-41A6-8D33-C4759ABD9CDB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4" name="Rectangle 573">
                <a:extLst>
                  <a:ext uri="{FF2B5EF4-FFF2-40B4-BE49-F238E27FC236}">
                    <a16:creationId xmlns:a16="http://schemas.microsoft.com/office/drawing/2014/main" id="{2AF86FB2-561F-4C77-A338-F93E1DFE6515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5" name="Rectangle 574">
                <a:extLst>
                  <a:ext uri="{FF2B5EF4-FFF2-40B4-BE49-F238E27FC236}">
                    <a16:creationId xmlns:a16="http://schemas.microsoft.com/office/drawing/2014/main" id="{62247A58-CEB2-49D0-A796-A9A84AEB9F6D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6" name="Rectangle 575">
                <a:extLst>
                  <a:ext uri="{FF2B5EF4-FFF2-40B4-BE49-F238E27FC236}">
                    <a16:creationId xmlns:a16="http://schemas.microsoft.com/office/drawing/2014/main" id="{14E05016-8DF5-4F6D-8102-AEDE57043E2F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77" name="Rectangle 576">
                <a:extLst>
                  <a:ext uri="{FF2B5EF4-FFF2-40B4-BE49-F238E27FC236}">
                    <a16:creationId xmlns:a16="http://schemas.microsoft.com/office/drawing/2014/main" id="{790B1BF5-A6E9-46BF-AE87-D5DA95561DAD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499" name="Group 498">
              <a:extLst>
                <a:ext uri="{FF2B5EF4-FFF2-40B4-BE49-F238E27FC236}">
                  <a16:creationId xmlns:a16="http://schemas.microsoft.com/office/drawing/2014/main" id="{97CD98C5-116F-4212-BF1D-2C52BA8C6D32}"/>
                </a:ext>
              </a:extLst>
            </p:cNvPr>
            <p:cNvGrpSpPr/>
            <p:nvPr/>
          </p:nvGrpSpPr>
          <p:grpSpPr>
            <a:xfrm>
              <a:off x="6623050" y="1625600"/>
              <a:ext cx="133350" cy="1533525"/>
              <a:chOff x="5946775" y="1625600"/>
              <a:chExt cx="133350" cy="1533525"/>
            </a:xfrm>
          </p:grpSpPr>
          <p:sp>
            <p:nvSpPr>
              <p:cNvPr id="548" name="Rectangle 547">
                <a:extLst>
                  <a:ext uri="{FF2B5EF4-FFF2-40B4-BE49-F238E27FC236}">
                    <a16:creationId xmlns:a16="http://schemas.microsoft.com/office/drawing/2014/main" id="{02387213-497C-4B1B-836F-440D746F2DE9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9" name="Rectangle 548">
                <a:extLst>
                  <a:ext uri="{FF2B5EF4-FFF2-40B4-BE49-F238E27FC236}">
                    <a16:creationId xmlns:a16="http://schemas.microsoft.com/office/drawing/2014/main" id="{D0479343-A8C4-481D-B221-F9FE0744A46C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0" name="Rectangle 549">
                <a:extLst>
                  <a:ext uri="{FF2B5EF4-FFF2-40B4-BE49-F238E27FC236}">
                    <a16:creationId xmlns:a16="http://schemas.microsoft.com/office/drawing/2014/main" id="{03FC956F-30A9-4640-8F0E-DC1F258EFB78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1" name="Rectangle 550">
                <a:extLst>
                  <a:ext uri="{FF2B5EF4-FFF2-40B4-BE49-F238E27FC236}">
                    <a16:creationId xmlns:a16="http://schemas.microsoft.com/office/drawing/2014/main" id="{504DD403-E552-4C37-B6F9-3A67B137445B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2" name="Rectangle 551">
                <a:extLst>
                  <a:ext uri="{FF2B5EF4-FFF2-40B4-BE49-F238E27FC236}">
                    <a16:creationId xmlns:a16="http://schemas.microsoft.com/office/drawing/2014/main" id="{02BF5353-2AEE-41A2-98A5-8FB3C7E53CD0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3" name="Rectangle 552">
                <a:extLst>
                  <a:ext uri="{FF2B5EF4-FFF2-40B4-BE49-F238E27FC236}">
                    <a16:creationId xmlns:a16="http://schemas.microsoft.com/office/drawing/2014/main" id="{76C16241-13D7-429D-9BA9-E3B7AF40292C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4" name="Rectangle 553">
                <a:extLst>
                  <a:ext uri="{FF2B5EF4-FFF2-40B4-BE49-F238E27FC236}">
                    <a16:creationId xmlns:a16="http://schemas.microsoft.com/office/drawing/2014/main" id="{CCC20651-BFBD-43FD-9DCC-DC39E662C5EC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5" name="Rectangle 554">
                <a:extLst>
                  <a:ext uri="{FF2B5EF4-FFF2-40B4-BE49-F238E27FC236}">
                    <a16:creationId xmlns:a16="http://schemas.microsoft.com/office/drawing/2014/main" id="{D7330832-029F-4DC1-8125-2A1AC2139771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6" name="Rectangle 555">
                <a:extLst>
                  <a:ext uri="{FF2B5EF4-FFF2-40B4-BE49-F238E27FC236}">
                    <a16:creationId xmlns:a16="http://schemas.microsoft.com/office/drawing/2014/main" id="{668A6FA9-2544-4DFF-B360-86DEBD8701BA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7" name="Rectangle 556">
                <a:extLst>
                  <a:ext uri="{FF2B5EF4-FFF2-40B4-BE49-F238E27FC236}">
                    <a16:creationId xmlns:a16="http://schemas.microsoft.com/office/drawing/2014/main" id="{5819F490-77F6-42E1-93D8-A3E79975AE06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8" name="Rectangle 557">
                <a:extLst>
                  <a:ext uri="{FF2B5EF4-FFF2-40B4-BE49-F238E27FC236}">
                    <a16:creationId xmlns:a16="http://schemas.microsoft.com/office/drawing/2014/main" id="{57D5DA6E-4946-4AF4-BF7F-822F5AD27852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59" name="Rectangle 558">
                <a:extLst>
                  <a:ext uri="{FF2B5EF4-FFF2-40B4-BE49-F238E27FC236}">
                    <a16:creationId xmlns:a16="http://schemas.microsoft.com/office/drawing/2014/main" id="{1A6DE660-5446-442D-BF24-BA92FB9391B7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0" name="Rectangle 559">
                <a:extLst>
                  <a:ext uri="{FF2B5EF4-FFF2-40B4-BE49-F238E27FC236}">
                    <a16:creationId xmlns:a16="http://schemas.microsoft.com/office/drawing/2014/main" id="{D5B753FD-B9DB-42C1-9355-995C01428CB0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1" name="Rectangle 560">
                <a:extLst>
                  <a:ext uri="{FF2B5EF4-FFF2-40B4-BE49-F238E27FC236}">
                    <a16:creationId xmlns:a16="http://schemas.microsoft.com/office/drawing/2014/main" id="{D32EF6A1-37F0-4483-9C2A-C560354DE0A9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62" name="Rectangle 561">
                <a:extLst>
                  <a:ext uri="{FF2B5EF4-FFF2-40B4-BE49-F238E27FC236}">
                    <a16:creationId xmlns:a16="http://schemas.microsoft.com/office/drawing/2014/main" id="{30A0A5A3-9642-47BF-A255-BEF5010DE587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500" name="Group 499">
              <a:extLst>
                <a:ext uri="{FF2B5EF4-FFF2-40B4-BE49-F238E27FC236}">
                  <a16:creationId xmlns:a16="http://schemas.microsoft.com/office/drawing/2014/main" id="{F77ADA0C-D15A-4D8C-B9AA-B44EFF3AD64B}"/>
                </a:ext>
              </a:extLst>
            </p:cNvPr>
            <p:cNvGrpSpPr/>
            <p:nvPr/>
          </p:nvGrpSpPr>
          <p:grpSpPr>
            <a:xfrm>
              <a:off x="6791325" y="1625600"/>
              <a:ext cx="133350" cy="1533525"/>
              <a:chOff x="5946775" y="1625600"/>
              <a:chExt cx="133350" cy="1533525"/>
            </a:xfrm>
          </p:grpSpPr>
          <p:sp>
            <p:nvSpPr>
              <p:cNvPr id="533" name="Rectangle 532">
                <a:extLst>
                  <a:ext uri="{FF2B5EF4-FFF2-40B4-BE49-F238E27FC236}">
                    <a16:creationId xmlns:a16="http://schemas.microsoft.com/office/drawing/2014/main" id="{91C512E8-817F-4114-8AE8-648DC10B0D46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4" name="Rectangle 533">
                <a:extLst>
                  <a:ext uri="{FF2B5EF4-FFF2-40B4-BE49-F238E27FC236}">
                    <a16:creationId xmlns:a16="http://schemas.microsoft.com/office/drawing/2014/main" id="{EF154C41-4A1E-4D0F-8BE4-83ED99425D17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5" name="Rectangle 534">
                <a:extLst>
                  <a:ext uri="{FF2B5EF4-FFF2-40B4-BE49-F238E27FC236}">
                    <a16:creationId xmlns:a16="http://schemas.microsoft.com/office/drawing/2014/main" id="{E3ADCEC4-2B43-43F8-9776-36439947BA55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6" name="Rectangle 535">
                <a:extLst>
                  <a:ext uri="{FF2B5EF4-FFF2-40B4-BE49-F238E27FC236}">
                    <a16:creationId xmlns:a16="http://schemas.microsoft.com/office/drawing/2014/main" id="{36D0E856-BA4A-4B93-AF66-353B4B361A70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7" name="Rectangle 536">
                <a:extLst>
                  <a:ext uri="{FF2B5EF4-FFF2-40B4-BE49-F238E27FC236}">
                    <a16:creationId xmlns:a16="http://schemas.microsoft.com/office/drawing/2014/main" id="{A331CFB4-21D7-4F50-9F58-C1611530B245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8" name="Rectangle 537">
                <a:extLst>
                  <a:ext uri="{FF2B5EF4-FFF2-40B4-BE49-F238E27FC236}">
                    <a16:creationId xmlns:a16="http://schemas.microsoft.com/office/drawing/2014/main" id="{9D93EC3B-2DC3-42B7-8B8C-9457944C91B9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9" name="Rectangle 538">
                <a:extLst>
                  <a:ext uri="{FF2B5EF4-FFF2-40B4-BE49-F238E27FC236}">
                    <a16:creationId xmlns:a16="http://schemas.microsoft.com/office/drawing/2014/main" id="{59DE3A43-1542-48FA-BB7D-8DF1B00996CF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0" name="Rectangle 539">
                <a:extLst>
                  <a:ext uri="{FF2B5EF4-FFF2-40B4-BE49-F238E27FC236}">
                    <a16:creationId xmlns:a16="http://schemas.microsoft.com/office/drawing/2014/main" id="{E3839875-F1ED-435F-97D1-40B54FBCF73B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1" name="Rectangle 540">
                <a:extLst>
                  <a:ext uri="{FF2B5EF4-FFF2-40B4-BE49-F238E27FC236}">
                    <a16:creationId xmlns:a16="http://schemas.microsoft.com/office/drawing/2014/main" id="{76D22398-703B-400A-BD28-F92C81D2EE92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2" name="Rectangle 541">
                <a:extLst>
                  <a:ext uri="{FF2B5EF4-FFF2-40B4-BE49-F238E27FC236}">
                    <a16:creationId xmlns:a16="http://schemas.microsoft.com/office/drawing/2014/main" id="{68525D15-39A1-409C-B02E-336439518358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3" name="Rectangle 542">
                <a:extLst>
                  <a:ext uri="{FF2B5EF4-FFF2-40B4-BE49-F238E27FC236}">
                    <a16:creationId xmlns:a16="http://schemas.microsoft.com/office/drawing/2014/main" id="{5E3324A0-0F1E-4EC9-A855-B471763E9A4A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4" name="Rectangle 543">
                <a:extLst>
                  <a:ext uri="{FF2B5EF4-FFF2-40B4-BE49-F238E27FC236}">
                    <a16:creationId xmlns:a16="http://schemas.microsoft.com/office/drawing/2014/main" id="{D9B5DDD6-399C-4220-9BDC-AABFD34875FA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5" name="Rectangle 544">
                <a:extLst>
                  <a:ext uri="{FF2B5EF4-FFF2-40B4-BE49-F238E27FC236}">
                    <a16:creationId xmlns:a16="http://schemas.microsoft.com/office/drawing/2014/main" id="{48C671BE-544B-48F2-A111-294C799D5516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6" name="Rectangle 545">
                <a:extLst>
                  <a:ext uri="{FF2B5EF4-FFF2-40B4-BE49-F238E27FC236}">
                    <a16:creationId xmlns:a16="http://schemas.microsoft.com/office/drawing/2014/main" id="{0F6B5810-8523-414B-8E44-EE5E5066CB11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47" name="Rectangle 546">
                <a:extLst>
                  <a:ext uri="{FF2B5EF4-FFF2-40B4-BE49-F238E27FC236}">
                    <a16:creationId xmlns:a16="http://schemas.microsoft.com/office/drawing/2014/main" id="{7A3F8266-2A90-4F55-A7B8-F43A07AA2422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501" name="Group 500">
              <a:extLst>
                <a:ext uri="{FF2B5EF4-FFF2-40B4-BE49-F238E27FC236}">
                  <a16:creationId xmlns:a16="http://schemas.microsoft.com/office/drawing/2014/main" id="{7B167458-CCB9-4804-8F46-51C823AEC35D}"/>
                </a:ext>
              </a:extLst>
            </p:cNvPr>
            <p:cNvGrpSpPr/>
            <p:nvPr/>
          </p:nvGrpSpPr>
          <p:grpSpPr>
            <a:xfrm>
              <a:off x="6959600" y="1625600"/>
              <a:ext cx="133350" cy="1533525"/>
              <a:chOff x="5946775" y="1625600"/>
              <a:chExt cx="133350" cy="1533525"/>
            </a:xfrm>
          </p:grpSpPr>
          <p:sp>
            <p:nvSpPr>
              <p:cNvPr id="518" name="Rectangle 517">
                <a:extLst>
                  <a:ext uri="{FF2B5EF4-FFF2-40B4-BE49-F238E27FC236}">
                    <a16:creationId xmlns:a16="http://schemas.microsoft.com/office/drawing/2014/main" id="{68A35205-572D-4E5D-AD18-29A0AC7666D4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9" name="Rectangle 518">
                <a:extLst>
                  <a:ext uri="{FF2B5EF4-FFF2-40B4-BE49-F238E27FC236}">
                    <a16:creationId xmlns:a16="http://schemas.microsoft.com/office/drawing/2014/main" id="{6B31B34F-803C-47EF-8DA8-BD0368FB8BDC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0" name="Rectangle 519">
                <a:extLst>
                  <a:ext uri="{FF2B5EF4-FFF2-40B4-BE49-F238E27FC236}">
                    <a16:creationId xmlns:a16="http://schemas.microsoft.com/office/drawing/2014/main" id="{47B33389-2C1F-4C12-BFB5-DF4EF8A4B508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1" name="Rectangle 520">
                <a:extLst>
                  <a:ext uri="{FF2B5EF4-FFF2-40B4-BE49-F238E27FC236}">
                    <a16:creationId xmlns:a16="http://schemas.microsoft.com/office/drawing/2014/main" id="{BAC15F06-B1E1-464F-BE4E-5082B5A525E4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2" name="Rectangle 521">
                <a:extLst>
                  <a:ext uri="{FF2B5EF4-FFF2-40B4-BE49-F238E27FC236}">
                    <a16:creationId xmlns:a16="http://schemas.microsoft.com/office/drawing/2014/main" id="{1E1025F1-5D08-4C30-8E86-7624EC982B41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3" name="Rectangle 522">
                <a:extLst>
                  <a:ext uri="{FF2B5EF4-FFF2-40B4-BE49-F238E27FC236}">
                    <a16:creationId xmlns:a16="http://schemas.microsoft.com/office/drawing/2014/main" id="{1DC2B780-02E9-46D6-A6CC-61972B73BA6F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4" name="Rectangle 523">
                <a:extLst>
                  <a:ext uri="{FF2B5EF4-FFF2-40B4-BE49-F238E27FC236}">
                    <a16:creationId xmlns:a16="http://schemas.microsoft.com/office/drawing/2014/main" id="{90F7F34B-4AC1-41D7-B888-1191F51CE930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5" name="Rectangle 524">
                <a:extLst>
                  <a:ext uri="{FF2B5EF4-FFF2-40B4-BE49-F238E27FC236}">
                    <a16:creationId xmlns:a16="http://schemas.microsoft.com/office/drawing/2014/main" id="{0DF750A2-9582-478B-89C0-F305F80BEEEA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6" name="Rectangle 525">
                <a:extLst>
                  <a:ext uri="{FF2B5EF4-FFF2-40B4-BE49-F238E27FC236}">
                    <a16:creationId xmlns:a16="http://schemas.microsoft.com/office/drawing/2014/main" id="{3377D66C-5DF2-4788-8A2A-37EBB61C2C71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7" name="Rectangle 526">
                <a:extLst>
                  <a:ext uri="{FF2B5EF4-FFF2-40B4-BE49-F238E27FC236}">
                    <a16:creationId xmlns:a16="http://schemas.microsoft.com/office/drawing/2014/main" id="{DEC38C36-1F01-41B3-B7BF-3E4CED2B1D21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8" name="Rectangle 527">
                <a:extLst>
                  <a:ext uri="{FF2B5EF4-FFF2-40B4-BE49-F238E27FC236}">
                    <a16:creationId xmlns:a16="http://schemas.microsoft.com/office/drawing/2014/main" id="{4D16AE12-8EF9-4944-BFAD-52E106FA5FDD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29" name="Rectangle 528">
                <a:extLst>
                  <a:ext uri="{FF2B5EF4-FFF2-40B4-BE49-F238E27FC236}">
                    <a16:creationId xmlns:a16="http://schemas.microsoft.com/office/drawing/2014/main" id="{311588F1-F28F-4857-9AF7-3BEB4B2C58A9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0" name="Rectangle 529">
                <a:extLst>
                  <a:ext uri="{FF2B5EF4-FFF2-40B4-BE49-F238E27FC236}">
                    <a16:creationId xmlns:a16="http://schemas.microsoft.com/office/drawing/2014/main" id="{A4D705F6-75D3-4D46-A688-0CC67B6606BA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1" name="Rectangle 530">
                <a:extLst>
                  <a:ext uri="{FF2B5EF4-FFF2-40B4-BE49-F238E27FC236}">
                    <a16:creationId xmlns:a16="http://schemas.microsoft.com/office/drawing/2014/main" id="{554DABB0-D9A5-4967-922E-E2E6B02D76DF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32" name="Rectangle 531">
                <a:extLst>
                  <a:ext uri="{FF2B5EF4-FFF2-40B4-BE49-F238E27FC236}">
                    <a16:creationId xmlns:a16="http://schemas.microsoft.com/office/drawing/2014/main" id="{8AB0F1D2-FD8B-46DC-BF68-0217D21924DD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502" name="Group 501">
              <a:extLst>
                <a:ext uri="{FF2B5EF4-FFF2-40B4-BE49-F238E27FC236}">
                  <a16:creationId xmlns:a16="http://schemas.microsoft.com/office/drawing/2014/main" id="{9841A752-D893-476C-8F74-B7585E0242CC}"/>
                </a:ext>
              </a:extLst>
            </p:cNvPr>
            <p:cNvGrpSpPr/>
            <p:nvPr/>
          </p:nvGrpSpPr>
          <p:grpSpPr>
            <a:xfrm>
              <a:off x="7127875" y="1625600"/>
              <a:ext cx="133350" cy="1533525"/>
              <a:chOff x="5946775" y="1625600"/>
              <a:chExt cx="133350" cy="1533525"/>
            </a:xfrm>
          </p:grpSpPr>
          <p:sp>
            <p:nvSpPr>
              <p:cNvPr id="503" name="Rectangle 502">
                <a:extLst>
                  <a:ext uri="{FF2B5EF4-FFF2-40B4-BE49-F238E27FC236}">
                    <a16:creationId xmlns:a16="http://schemas.microsoft.com/office/drawing/2014/main" id="{62DA1D06-DE57-4700-B5ED-EFCA10DDFC58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4" name="Rectangle 503">
                <a:extLst>
                  <a:ext uri="{FF2B5EF4-FFF2-40B4-BE49-F238E27FC236}">
                    <a16:creationId xmlns:a16="http://schemas.microsoft.com/office/drawing/2014/main" id="{50659D4F-D6AA-4F25-AB83-A6E33F13F091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5" name="Rectangle 504">
                <a:extLst>
                  <a:ext uri="{FF2B5EF4-FFF2-40B4-BE49-F238E27FC236}">
                    <a16:creationId xmlns:a16="http://schemas.microsoft.com/office/drawing/2014/main" id="{F5F9A15D-9F95-4CD1-AD59-596C639D7447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6" name="Rectangle 505">
                <a:extLst>
                  <a:ext uri="{FF2B5EF4-FFF2-40B4-BE49-F238E27FC236}">
                    <a16:creationId xmlns:a16="http://schemas.microsoft.com/office/drawing/2014/main" id="{9A37DFAA-0D60-4ACE-A300-ADC9F3E1F215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7" name="Rectangle 506">
                <a:extLst>
                  <a:ext uri="{FF2B5EF4-FFF2-40B4-BE49-F238E27FC236}">
                    <a16:creationId xmlns:a16="http://schemas.microsoft.com/office/drawing/2014/main" id="{C197AA7A-7A48-4289-BF80-81DB4D2D1DC8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8" name="Rectangle 507">
                <a:extLst>
                  <a:ext uri="{FF2B5EF4-FFF2-40B4-BE49-F238E27FC236}">
                    <a16:creationId xmlns:a16="http://schemas.microsoft.com/office/drawing/2014/main" id="{68B41A0E-F1A9-4740-A7AD-EE621ED3D38B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09" name="Rectangle 508">
                <a:extLst>
                  <a:ext uri="{FF2B5EF4-FFF2-40B4-BE49-F238E27FC236}">
                    <a16:creationId xmlns:a16="http://schemas.microsoft.com/office/drawing/2014/main" id="{D76CE5BE-10F8-48B4-B52F-F8BEE3C3570F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0" name="Rectangle 509">
                <a:extLst>
                  <a:ext uri="{FF2B5EF4-FFF2-40B4-BE49-F238E27FC236}">
                    <a16:creationId xmlns:a16="http://schemas.microsoft.com/office/drawing/2014/main" id="{CF861811-D153-4C15-BB27-5166F1999EFC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1" name="Rectangle 510">
                <a:extLst>
                  <a:ext uri="{FF2B5EF4-FFF2-40B4-BE49-F238E27FC236}">
                    <a16:creationId xmlns:a16="http://schemas.microsoft.com/office/drawing/2014/main" id="{E738612A-A023-4CC0-87A1-DD2E0D3A2E0A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2" name="Rectangle 511">
                <a:extLst>
                  <a:ext uri="{FF2B5EF4-FFF2-40B4-BE49-F238E27FC236}">
                    <a16:creationId xmlns:a16="http://schemas.microsoft.com/office/drawing/2014/main" id="{EBC31AC8-7940-4A9B-98AA-7514A372D114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3" name="Rectangle 512">
                <a:extLst>
                  <a:ext uri="{FF2B5EF4-FFF2-40B4-BE49-F238E27FC236}">
                    <a16:creationId xmlns:a16="http://schemas.microsoft.com/office/drawing/2014/main" id="{EA387834-EF15-43C9-B42F-2993C44A3779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4" name="Rectangle 513">
                <a:extLst>
                  <a:ext uri="{FF2B5EF4-FFF2-40B4-BE49-F238E27FC236}">
                    <a16:creationId xmlns:a16="http://schemas.microsoft.com/office/drawing/2014/main" id="{274183F0-5774-45DB-B043-5E2D6E8054A5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5" name="Rectangle 514">
                <a:extLst>
                  <a:ext uri="{FF2B5EF4-FFF2-40B4-BE49-F238E27FC236}">
                    <a16:creationId xmlns:a16="http://schemas.microsoft.com/office/drawing/2014/main" id="{39279413-C580-4887-9A9A-ED030BE20D0D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6" name="Rectangle 515">
                <a:extLst>
                  <a:ext uri="{FF2B5EF4-FFF2-40B4-BE49-F238E27FC236}">
                    <a16:creationId xmlns:a16="http://schemas.microsoft.com/office/drawing/2014/main" id="{52183A73-03BD-4908-AB18-CDCFAD0F8438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517" name="Rectangle 516">
                <a:extLst>
                  <a:ext uri="{FF2B5EF4-FFF2-40B4-BE49-F238E27FC236}">
                    <a16:creationId xmlns:a16="http://schemas.microsoft.com/office/drawing/2014/main" id="{DC6F4604-A412-4B34-AF0F-E7FAF60FBF89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</p:grpSp>
      <p:sp>
        <p:nvSpPr>
          <p:cNvPr id="623" name="Up-Down Arrow 329">
            <a:extLst>
              <a:ext uri="{FF2B5EF4-FFF2-40B4-BE49-F238E27FC236}">
                <a16:creationId xmlns:a16="http://schemas.microsoft.com/office/drawing/2014/main" id="{1ADEAE38-B0D4-4826-8429-3816DBD09DDD}"/>
              </a:ext>
            </a:extLst>
          </p:cNvPr>
          <p:cNvSpPr/>
          <p:nvPr/>
        </p:nvSpPr>
        <p:spPr>
          <a:xfrm>
            <a:off x="6573260" y="3368444"/>
            <a:ext cx="160904" cy="134938"/>
          </a:xfrm>
          <a:prstGeom prst="upDownArrow">
            <a:avLst>
              <a:gd name="adj1" fmla="val 64334"/>
              <a:gd name="adj2" fmla="val 24842"/>
            </a:avLst>
          </a:prstGeom>
          <a:solidFill>
            <a:srgbClr val="FFC000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 w="12700" h="127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>
              <a:solidFill>
                <a:srgbClr val="FFFFFF"/>
              </a:solidFill>
              <a:latin typeface="Trebuchet MS"/>
            </a:endParaRPr>
          </a:p>
        </p:txBody>
      </p:sp>
      <p:cxnSp>
        <p:nvCxnSpPr>
          <p:cNvPr id="624" name="Straight Connector 623">
            <a:extLst>
              <a:ext uri="{FF2B5EF4-FFF2-40B4-BE49-F238E27FC236}">
                <a16:creationId xmlns:a16="http://schemas.microsoft.com/office/drawing/2014/main" id="{D18F0CAF-BB8E-4530-B533-549C680CAFCE}"/>
              </a:ext>
            </a:extLst>
          </p:cNvPr>
          <p:cNvCxnSpPr>
            <a:cxnSpLocks/>
          </p:cNvCxnSpPr>
          <p:nvPr/>
        </p:nvCxnSpPr>
        <p:spPr>
          <a:xfrm>
            <a:off x="6668990" y="4792098"/>
            <a:ext cx="316923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5" name="Straight Arrow Connector 624">
            <a:extLst>
              <a:ext uri="{FF2B5EF4-FFF2-40B4-BE49-F238E27FC236}">
                <a16:creationId xmlns:a16="http://schemas.microsoft.com/office/drawing/2014/main" id="{819444E7-A576-4D4D-9F90-8F627D0F877D}"/>
              </a:ext>
            </a:extLst>
          </p:cNvPr>
          <p:cNvCxnSpPr>
            <a:cxnSpLocks/>
          </p:cNvCxnSpPr>
          <p:nvPr/>
        </p:nvCxnSpPr>
        <p:spPr>
          <a:xfrm flipV="1">
            <a:off x="8318954" y="4558506"/>
            <a:ext cx="0" cy="2526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6" name="Straight Arrow Connector 625">
            <a:extLst>
              <a:ext uri="{FF2B5EF4-FFF2-40B4-BE49-F238E27FC236}">
                <a16:creationId xmlns:a16="http://schemas.microsoft.com/office/drawing/2014/main" id="{9F1B89B0-3313-4CCB-AE64-47719F65A8EE}"/>
              </a:ext>
            </a:extLst>
          </p:cNvPr>
          <p:cNvCxnSpPr/>
          <p:nvPr/>
        </p:nvCxnSpPr>
        <p:spPr>
          <a:xfrm flipV="1">
            <a:off x="6696983" y="4104795"/>
            <a:ext cx="0" cy="68730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7" name="TextBox 626">
            <a:extLst>
              <a:ext uri="{FF2B5EF4-FFF2-40B4-BE49-F238E27FC236}">
                <a16:creationId xmlns:a16="http://schemas.microsoft.com/office/drawing/2014/main" id="{21C2A494-06B9-4746-ADBA-64D0C736246C}"/>
              </a:ext>
            </a:extLst>
          </p:cNvPr>
          <p:cNvSpPr txBox="1"/>
          <p:nvPr/>
        </p:nvSpPr>
        <p:spPr>
          <a:xfrm>
            <a:off x="7100949" y="4809895"/>
            <a:ext cx="699230" cy="2585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200" dirty="0">
                <a:solidFill>
                  <a:schemeClr val="bg1"/>
                </a:solidFill>
              </a:rPr>
              <a:t>I/O Bus</a:t>
            </a:r>
          </a:p>
        </p:txBody>
      </p:sp>
      <p:sp>
        <p:nvSpPr>
          <p:cNvPr id="628" name="Rounded Rectangle 873">
            <a:extLst>
              <a:ext uri="{FF2B5EF4-FFF2-40B4-BE49-F238E27FC236}">
                <a16:creationId xmlns:a16="http://schemas.microsoft.com/office/drawing/2014/main" id="{D1FFC28A-6F33-4BA1-B0B1-A1E955F32A9B}"/>
              </a:ext>
            </a:extLst>
          </p:cNvPr>
          <p:cNvSpPr/>
          <p:nvPr/>
        </p:nvSpPr>
        <p:spPr>
          <a:xfrm>
            <a:off x="9297379" y="2190481"/>
            <a:ext cx="1119866" cy="1604941"/>
          </a:xfrm>
          <a:prstGeom prst="roundRect">
            <a:avLst>
              <a:gd name="adj" fmla="val 9942"/>
            </a:avLst>
          </a:prstGeom>
          <a:gradFill rotWithShape="1">
            <a:gsLst>
              <a:gs pos="1000">
                <a:srgbClr val="76B900">
                  <a:lumMod val="75000"/>
                </a:srgbClr>
              </a:gs>
              <a:gs pos="86000">
                <a:srgbClr val="76B900"/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 dirty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629" name="Up-Down Arrow 874">
            <a:extLst>
              <a:ext uri="{FF2B5EF4-FFF2-40B4-BE49-F238E27FC236}">
                <a16:creationId xmlns:a16="http://schemas.microsoft.com/office/drawing/2014/main" id="{2E64A5E4-1FFD-4137-88B4-F78F06449AE1}"/>
              </a:ext>
            </a:extLst>
          </p:cNvPr>
          <p:cNvSpPr/>
          <p:nvPr/>
        </p:nvSpPr>
        <p:spPr>
          <a:xfrm>
            <a:off x="9445178" y="3874678"/>
            <a:ext cx="771780" cy="178471"/>
          </a:xfrm>
          <a:prstGeom prst="upDownArrow">
            <a:avLst>
              <a:gd name="adj1" fmla="val 64334"/>
              <a:gd name="adj2" fmla="val 24842"/>
            </a:avLst>
          </a:prstGeom>
          <a:solidFill>
            <a:srgbClr val="FFC000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 w="12700" h="127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endParaRPr lang="en-US" kern="0">
              <a:solidFill>
                <a:srgbClr val="FFFFFF"/>
              </a:solidFill>
              <a:latin typeface="Trebuchet MS"/>
            </a:endParaRPr>
          </a:p>
        </p:txBody>
      </p:sp>
      <p:sp>
        <p:nvSpPr>
          <p:cNvPr id="630" name="Rounded Rectangle 881">
            <a:extLst>
              <a:ext uri="{FF2B5EF4-FFF2-40B4-BE49-F238E27FC236}">
                <a16:creationId xmlns:a16="http://schemas.microsoft.com/office/drawing/2014/main" id="{E8AF187D-2930-464A-AA66-1E68DA824F97}"/>
              </a:ext>
            </a:extLst>
          </p:cNvPr>
          <p:cNvSpPr/>
          <p:nvPr/>
        </p:nvSpPr>
        <p:spPr>
          <a:xfrm>
            <a:off x="9256127" y="4104795"/>
            <a:ext cx="1197868" cy="403746"/>
          </a:xfrm>
          <a:prstGeom prst="roundRect">
            <a:avLst/>
          </a:prstGeom>
          <a:gradFill rotWithShape="1">
            <a:gsLst>
              <a:gs pos="0">
                <a:srgbClr val="FFC000">
                  <a:lumMod val="75000"/>
                </a:srgbClr>
              </a:gs>
              <a:gs pos="80000">
                <a:srgbClr val="FFC000">
                  <a:lumMod val="60000"/>
                  <a:lumOff val="40000"/>
                </a:srgbClr>
              </a:gs>
              <a:gs pos="100000">
                <a:srgbClr val="FFC000">
                  <a:lumMod val="60000"/>
                  <a:lumOff val="40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1050" kern="0" dirty="0">
                <a:solidFill>
                  <a:srgbClr val="FFFFFF"/>
                </a:solidFill>
                <a:latin typeface="Trebuchet MS"/>
              </a:rPr>
              <a:t>High Bandwidth Memory</a:t>
            </a:r>
          </a:p>
        </p:txBody>
      </p:sp>
      <p:sp>
        <p:nvSpPr>
          <p:cNvPr id="631" name="Rounded Rectangle 883">
            <a:extLst>
              <a:ext uri="{FF2B5EF4-FFF2-40B4-BE49-F238E27FC236}">
                <a16:creationId xmlns:a16="http://schemas.microsoft.com/office/drawing/2014/main" id="{C63352C7-EE9A-48E4-875A-AE5DDAF04E13}"/>
              </a:ext>
            </a:extLst>
          </p:cNvPr>
          <p:cNvSpPr/>
          <p:nvPr/>
        </p:nvSpPr>
        <p:spPr>
          <a:xfrm>
            <a:off x="9421700" y="3684601"/>
            <a:ext cx="854893" cy="136347"/>
          </a:xfrm>
          <a:prstGeom prst="roundRect">
            <a:avLst/>
          </a:prstGeom>
          <a:gradFill rotWithShape="1">
            <a:gsLst>
              <a:gs pos="40000">
                <a:srgbClr val="FFC000">
                  <a:lumMod val="75000"/>
                </a:srgbClr>
              </a:gs>
              <a:gs pos="100000">
                <a:srgbClr val="FFC000">
                  <a:lumMod val="75000"/>
                </a:srgb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lIns="91433" tIns="45716" rIns="91433" bIns="45716" rtlCol="0" anchor="ctr"/>
          <a:lstStyle/>
          <a:p>
            <a:pPr algn="ctr" defTabSz="457020">
              <a:defRPr/>
            </a:pPr>
            <a:r>
              <a:rPr lang="en-US" sz="800" kern="0" dirty="0">
                <a:solidFill>
                  <a:srgbClr val="FFFFFF"/>
                </a:solidFill>
                <a:latin typeface="Trebuchet MS"/>
              </a:rPr>
              <a:t>Shared Cache</a:t>
            </a:r>
          </a:p>
        </p:txBody>
      </p:sp>
      <p:grpSp>
        <p:nvGrpSpPr>
          <p:cNvPr id="632" name="Group 631">
            <a:extLst>
              <a:ext uri="{FF2B5EF4-FFF2-40B4-BE49-F238E27FC236}">
                <a16:creationId xmlns:a16="http://schemas.microsoft.com/office/drawing/2014/main" id="{9B740F13-FA6E-48D1-ACC9-CBDA22F9BDAD}"/>
              </a:ext>
            </a:extLst>
          </p:cNvPr>
          <p:cNvGrpSpPr/>
          <p:nvPr/>
        </p:nvGrpSpPr>
        <p:grpSpPr>
          <a:xfrm>
            <a:off x="9406095" y="3400436"/>
            <a:ext cx="848380" cy="91819"/>
            <a:chOff x="5764698" y="3240790"/>
            <a:chExt cx="1280160" cy="138550"/>
          </a:xfrm>
        </p:grpSpPr>
        <p:sp>
          <p:nvSpPr>
            <p:cNvPr id="633" name="Rectangle 632">
              <a:extLst>
                <a:ext uri="{FF2B5EF4-FFF2-40B4-BE49-F238E27FC236}">
                  <a16:creationId xmlns:a16="http://schemas.microsoft.com/office/drawing/2014/main" id="{7863CCAB-7AA1-41F4-9BF7-67496E0CFD74}"/>
                </a:ext>
              </a:extLst>
            </p:cNvPr>
            <p:cNvSpPr/>
            <p:nvPr/>
          </p:nvSpPr>
          <p:spPr>
            <a:xfrm>
              <a:off x="576469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34" name="Rectangle 633">
              <a:extLst>
                <a:ext uri="{FF2B5EF4-FFF2-40B4-BE49-F238E27FC236}">
                  <a16:creationId xmlns:a16="http://schemas.microsoft.com/office/drawing/2014/main" id="{B7A18802-131B-47E6-8CC7-F40E36F8BC42}"/>
                </a:ext>
              </a:extLst>
            </p:cNvPr>
            <p:cNvSpPr/>
            <p:nvPr/>
          </p:nvSpPr>
          <p:spPr>
            <a:xfrm>
              <a:off x="5921504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35" name="Rectangle 634">
              <a:extLst>
                <a:ext uri="{FF2B5EF4-FFF2-40B4-BE49-F238E27FC236}">
                  <a16:creationId xmlns:a16="http://schemas.microsoft.com/office/drawing/2014/main" id="{A3DE59CC-F48D-4637-853F-55CE47A4FF27}"/>
                </a:ext>
              </a:extLst>
            </p:cNvPr>
            <p:cNvSpPr/>
            <p:nvPr/>
          </p:nvSpPr>
          <p:spPr>
            <a:xfrm>
              <a:off x="6093989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36" name="Rectangle 635">
              <a:extLst>
                <a:ext uri="{FF2B5EF4-FFF2-40B4-BE49-F238E27FC236}">
                  <a16:creationId xmlns:a16="http://schemas.microsoft.com/office/drawing/2014/main" id="{5EA68CA9-1792-4CF1-B872-CC8A54436E9E}"/>
                </a:ext>
              </a:extLst>
            </p:cNvPr>
            <p:cNvSpPr/>
            <p:nvPr/>
          </p:nvSpPr>
          <p:spPr>
            <a:xfrm>
              <a:off x="6250796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37" name="Rectangle 636">
              <a:extLst>
                <a:ext uri="{FF2B5EF4-FFF2-40B4-BE49-F238E27FC236}">
                  <a16:creationId xmlns:a16="http://schemas.microsoft.com/office/drawing/2014/main" id="{2F6C9415-3DEA-49C5-ACDE-138DB22131E8}"/>
                </a:ext>
              </a:extLst>
            </p:cNvPr>
            <p:cNvSpPr/>
            <p:nvPr/>
          </p:nvSpPr>
          <p:spPr>
            <a:xfrm>
              <a:off x="6423281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38" name="Rectangle 637">
              <a:extLst>
                <a:ext uri="{FF2B5EF4-FFF2-40B4-BE49-F238E27FC236}">
                  <a16:creationId xmlns:a16="http://schemas.microsoft.com/office/drawing/2014/main" id="{2F0C9444-7F17-48E2-B63C-F49CE3BC47AA}"/>
                </a:ext>
              </a:extLst>
            </p:cNvPr>
            <p:cNvSpPr/>
            <p:nvPr/>
          </p:nvSpPr>
          <p:spPr>
            <a:xfrm>
              <a:off x="6580087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39" name="Rectangle 638">
              <a:extLst>
                <a:ext uri="{FF2B5EF4-FFF2-40B4-BE49-F238E27FC236}">
                  <a16:creationId xmlns:a16="http://schemas.microsoft.com/office/drawing/2014/main" id="{C251DD25-5B03-4B49-88C1-EAE89C261ABA}"/>
                </a:ext>
              </a:extLst>
            </p:cNvPr>
            <p:cNvSpPr/>
            <p:nvPr/>
          </p:nvSpPr>
          <p:spPr>
            <a:xfrm>
              <a:off x="6752572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  <p:sp>
          <p:nvSpPr>
            <p:cNvPr id="640" name="Rectangle 639">
              <a:extLst>
                <a:ext uri="{FF2B5EF4-FFF2-40B4-BE49-F238E27FC236}">
                  <a16:creationId xmlns:a16="http://schemas.microsoft.com/office/drawing/2014/main" id="{38999EF5-6355-44B5-8FEA-81ABB2D6E947}"/>
                </a:ext>
              </a:extLst>
            </p:cNvPr>
            <p:cNvSpPr/>
            <p:nvPr/>
          </p:nvSpPr>
          <p:spPr>
            <a:xfrm>
              <a:off x="6909378" y="3240790"/>
              <a:ext cx="135480" cy="138550"/>
            </a:xfrm>
            <a:prstGeom prst="rect">
              <a:avLst/>
            </a:prstGeom>
            <a:gradFill flip="none" rotWithShape="1">
              <a:gsLst>
                <a:gs pos="50000">
                  <a:srgbClr val="FFC000">
                    <a:lumMod val="75000"/>
                  </a:srgbClr>
                </a:gs>
                <a:gs pos="100000">
                  <a:srgbClr val="FFC000">
                    <a:lumMod val="20000"/>
                    <a:lumOff val="80000"/>
                  </a:srgbClr>
                </a:gs>
              </a:gsLst>
              <a:lin ang="16200000" scaled="0"/>
              <a:tileRect/>
            </a:gradFill>
            <a:ln w="3175" cap="flat" cmpd="sng" algn="ctr">
              <a:solidFill>
                <a:srgbClr val="76B900">
                  <a:lumMod val="50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algn="ctr" defTabSz="457020">
                <a:defRPr/>
              </a:pPr>
              <a:endParaRPr lang="en-US" kern="0" dirty="0">
                <a:solidFill>
                  <a:srgbClr val="FFFFFF"/>
                </a:solidFill>
                <a:latin typeface="Trebuchet MS"/>
              </a:endParaRPr>
            </a:p>
          </p:txBody>
        </p:sp>
      </p:grpSp>
      <p:grpSp>
        <p:nvGrpSpPr>
          <p:cNvPr id="641" name="Group 640">
            <a:extLst>
              <a:ext uri="{FF2B5EF4-FFF2-40B4-BE49-F238E27FC236}">
                <a16:creationId xmlns:a16="http://schemas.microsoft.com/office/drawing/2014/main" id="{35C2DAD1-C3FC-428B-B246-7753BC1952DA}"/>
              </a:ext>
            </a:extLst>
          </p:cNvPr>
          <p:cNvGrpSpPr/>
          <p:nvPr/>
        </p:nvGrpSpPr>
        <p:grpSpPr>
          <a:xfrm>
            <a:off x="9307988" y="3382952"/>
            <a:ext cx="978420" cy="112183"/>
            <a:chOff x="5664483" y="3223318"/>
            <a:chExt cx="1476374" cy="169277"/>
          </a:xfrm>
        </p:grpSpPr>
        <p:sp>
          <p:nvSpPr>
            <p:cNvPr id="642" name="TextBox 641">
              <a:extLst>
                <a:ext uri="{FF2B5EF4-FFF2-40B4-BE49-F238E27FC236}">
                  <a16:creationId xmlns:a16="http://schemas.microsoft.com/office/drawing/2014/main" id="{FF4E4B6D-3E7B-47A0-9CA8-C36C93EA6C3A}"/>
                </a:ext>
              </a:extLst>
            </p:cNvPr>
            <p:cNvSpPr txBox="1"/>
            <p:nvPr/>
          </p:nvSpPr>
          <p:spPr>
            <a:xfrm>
              <a:off x="5664483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643" name="TextBox 642">
              <a:extLst>
                <a:ext uri="{FF2B5EF4-FFF2-40B4-BE49-F238E27FC236}">
                  <a16:creationId xmlns:a16="http://schemas.microsoft.com/office/drawing/2014/main" id="{6DAE21A1-E3BD-494C-95F6-F040B3CC9A8C}"/>
                </a:ext>
              </a:extLst>
            </p:cNvPr>
            <p:cNvSpPr txBox="1"/>
            <p:nvPr/>
          </p:nvSpPr>
          <p:spPr>
            <a:xfrm>
              <a:off x="5819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644" name="TextBox 643">
              <a:extLst>
                <a:ext uri="{FF2B5EF4-FFF2-40B4-BE49-F238E27FC236}">
                  <a16:creationId xmlns:a16="http://schemas.microsoft.com/office/drawing/2014/main" id="{8EAE1861-B56F-4FC2-BB59-DA7A2227E538}"/>
                </a:ext>
              </a:extLst>
            </p:cNvPr>
            <p:cNvSpPr txBox="1"/>
            <p:nvPr/>
          </p:nvSpPr>
          <p:spPr>
            <a:xfrm>
              <a:off x="599785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645" name="TextBox 644">
              <a:extLst>
                <a:ext uri="{FF2B5EF4-FFF2-40B4-BE49-F238E27FC236}">
                  <a16:creationId xmlns:a16="http://schemas.microsoft.com/office/drawing/2014/main" id="{DE286B85-C3AD-4C3D-8A6C-A4A436400AB8}"/>
                </a:ext>
              </a:extLst>
            </p:cNvPr>
            <p:cNvSpPr txBox="1"/>
            <p:nvPr/>
          </p:nvSpPr>
          <p:spPr>
            <a:xfrm>
              <a:off x="6152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646" name="TextBox 645">
              <a:extLst>
                <a:ext uri="{FF2B5EF4-FFF2-40B4-BE49-F238E27FC236}">
                  <a16:creationId xmlns:a16="http://schemas.microsoft.com/office/drawing/2014/main" id="{E7338820-7E2A-4DB4-A63B-102A259E929D}"/>
                </a:ext>
              </a:extLst>
            </p:cNvPr>
            <p:cNvSpPr txBox="1"/>
            <p:nvPr/>
          </p:nvSpPr>
          <p:spPr>
            <a:xfrm>
              <a:off x="6327264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647" name="TextBox 646">
              <a:extLst>
                <a:ext uri="{FF2B5EF4-FFF2-40B4-BE49-F238E27FC236}">
                  <a16:creationId xmlns:a16="http://schemas.microsoft.com/office/drawing/2014/main" id="{C0E82AD3-065B-46FD-B2BD-8C1BD0B0BB89}"/>
                </a:ext>
              </a:extLst>
            </p:cNvPr>
            <p:cNvSpPr txBox="1"/>
            <p:nvPr/>
          </p:nvSpPr>
          <p:spPr>
            <a:xfrm>
              <a:off x="6482046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648" name="TextBox 647">
              <a:extLst>
                <a:ext uri="{FF2B5EF4-FFF2-40B4-BE49-F238E27FC236}">
                  <a16:creationId xmlns:a16="http://schemas.microsoft.com/office/drawing/2014/main" id="{FBCE31C4-D922-483A-B8AC-937CE5108926}"/>
                </a:ext>
              </a:extLst>
            </p:cNvPr>
            <p:cNvSpPr txBox="1"/>
            <p:nvPr/>
          </p:nvSpPr>
          <p:spPr>
            <a:xfrm>
              <a:off x="6660639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  <p:sp>
          <p:nvSpPr>
            <p:cNvPr id="649" name="TextBox 648">
              <a:extLst>
                <a:ext uri="{FF2B5EF4-FFF2-40B4-BE49-F238E27FC236}">
                  <a16:creationId xmlns:a16="http://schemas.microsoft.com/office/drawing/2014/main" id="{914D4216-2147-4AB2-844D-A4C31D6F91CA}"/>
                </a:ext>
              </a:extLst>
            </p:cNvPr>
            <p:cNvSpPr txBox="1"/>
            <p:nvPr/>
          </p:nvSpPr>
          <p:spPr>
            <a:xfrm>
              <a:off x="6815421" y="3223318"/>
              <a:ext cx="325436" cy="169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020"/>
              <a:r>
                <a:rPr lang="en-US" sz="500" dirty="0">
                  <a:solidFill>
                    <a:srgbClr val="FFC000">
                      <a:lumMod val="50000"/>
                    </a:srgbClr>
                  </a:solidFill>
                </a:rPr>
                <a:t>$</a:t>
              </a:r>
            </a:p>
          </p:txBody>
        </p:sp>
      </p:grpSp>
      <p:grpSp>
        <p:nvGrpSpPr>
          <p:cNvPr id="650" name="Group 649">
            <a:extLst>
              <a:ext uri="{FF2B5EF4-FFF2-40B4-BE49-F238E27FC236}">
                <a16:creationId xmlns:a16="http://schemas.microsoft.com/office/drawing/2014/main" id="{E39CBBC6-F3E7-4BB2-99C4-C2102A0C58C1}"/>
              </a:ext>
            </a:extLst>
          </p:cNvPr>
          <p:cNvGrpSpPr/>
          <p:nvPr/>
        </p:nvGrpSpPr>
        <p:grpSpPr>
          <a:xfrm>
            <a:off x="9458358" y="3520661"/>
            <a:ext cx="758600" cy="142029"/>
            <a:chOff x="5832438" y="3378967"/>
            <a:chExt cx="1144680" cy="214313"/>
          </a:xfrm>
        </p:grpSpPr>
        <p:cxnSp>
          <p:nvCxnSpPr>
            <p:cNvPr id="651" name="Straight Arrow Connector 650">
              <a:extLst>
                <a:ext uri="{FF2B5EF4-FFF2-40B4-BE49-F238E27FC236}">
                  <a16:creationId xmlns:a16="http://schemas.microsoft.com/office/drawing/2014/main" id="{DFC18BF6-564F-4813-8F5C-47C38B23456F}"/>
                </a:ext>
              </a:extLst>
            </p:cNvPr>
            <p:cNvCxnSpPr/>
            <p:nvPr/>
          </p:nvCxnSpPr>
          <p:spPr>
            <a:xfrm>
              <a:off x="583243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52" name="Straight Arrow Connector 651">
              <a:extLst>
                <a:ext uri="{FF2B5EF4-FFF2-40B4-BE49-F238E27FC236}">
                  <a16:creationId xmlns:a16="http://schemas.microsoft.com/office/drawing/2014/main" id="{03A6B1B8-6A5E-4988-92DA-D9165A96225E}"/>
                </a:ext>
              </a:extLst>
            </p:cNvPr>
            <p:cNvCxnSpPr/>
            <p:nvPr/>
          </p:nvCxnSpPr>
          <p:spPr>
            <a:xfrm>
              <a:off x="5989244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53" name="Straight Arrow Connector 652">
              <a:extLst>
                <a:ext uri="{FF2B5EF4-FFF2-40B4-BE49-F238E27FC236}">
                  <a16:creationId xmlns:a16="http://schemas.microsoft.com/office/drawing/2014/main" id="{A3BDB116-F4CC-49A3-991C-26EBC46AA230}"/>
                </a:ext>
              </a:extLst>
            </p:cNvPr>
            <p:cNvCxnSpPr/>
            <p:nvPr/>
          </p:nvCxnSpPr>
          <p:spPr>
            <a:xfrm>
              <a:off x="6161729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54" name="Straight Arrow Connector 653">
              <a:extLst>
                <a:ext uri="{FF2B5EF4-FFF2-40B4-BE49-F238E27FC236}">
                  <a16:creationId xmlns:a16="http://schemas.microsoft.com/office/drawing/2014/main" id="{42B8125B-D4FF-4516-B431-01A424B0389D}"/>
                </a:ext>
              </a:extLst>
            </p:cNvPr>
            <p:cNvCxnSpPr/>
            <p:nvPr/>
          </p:nvCxnSpPr>
          <p:spPr>
            <a:xfrm>
              <a:off x="6318536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55" name="Straight Arrow Connector 654">
              <a:extLst>
                <a:ext uri="{FF2B5EF4-FFF2-40B4-BE49-F238E27FC236}">
                  <a16:creationId xmlns:a16="http://schemas.microsoft.com/office/drawing/2014/main" id="{ED39FE56-E5C4-48E9-B67A-81CC20F7DF99}"/>
                </a:ext>
              </a:extLst>
            </p:cNvPr>
            <p:cNvCxnSpPr/>
            <p:nvPr/>
          </p:nvCxnSpPr>
          <p:spPr>
            <a:xfrm>
              <a:off x="6493950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56" name="Straight Arrow Connector 655">
              <a:extLst>
                <a:ext uri="{FF2B5EF4-FFF2-40B4-BE49-F238E27FC236}">
                  <a16:creationId xmlns:a16="http://schemas.microsoft.com/office/drawing/2014/main" id="{F5BF136D-BBD0-450B-B511-408444B1577C}"/>
                </a:ext>
              </a:extLst>
            </p:cNvPr>
            <p:cNvCxnSpPr/>
            <p:nvPr/>
          </p:nvCxnSpPr>
          <p:spPr>
            <a:xfrm>
              <a:off x="664782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57" name="Straight Arrow Connector 656">
              <a:extLst>
                <a:ext uri="{FF2B5EF4-FFF2-40B4-BE49-F238E27FC236}">
                  <a16:creationId xmlns:a16="http://schemas.microsoft.com/office/drawing/2014/main" id="{9CC2E3B2-6532-4EE6-A38B-BC43577DBCC4}"/>
                </a:ext>
              </a:extLst>
            </p:cNvPr>
            <p:cNvCxnSpPr/>
            <p:nvPr/>
          </p:nvCxnSpPr>
          <p:spPr>
            <a:xfrm>
              <a:off x="6823357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58" name="Straight Arrow Connector 657">
              <a:extLst>
                <a:ext uri="{FF2B5EF4-FFF2-40B4-BE49-F238E27FC236}">
                  <a16:creationId xmlns:a16="http://schemas.microsoft.com/office/drawing/2014/main" id="{1E72C744-90ED-43D4-8012-612C9AF40B72}"/>
                </a:ext>
              </a:extLst>
            </p:cNvPr>
            <p:cNvCxnSpPr/>
            <p:nvPr/>
          </p:nvCxnSpPr>
          <p:spPr>
            <a:xfrm>
              <a:off x="6977118" y="3378967"/>
              <a:ext cx="0" cy="214313"/>
            </a:xfrm>
            <a:prstGeom prst="straightConnector1">
              <a:avLst/>
            </a:prstGeom>
            <a:noFill/>
            <a:ln w="19050" cap="flat" cmpd="sng" algn="ctr">
              <a:solidFill>
                <a:srgbClr val="FFC000"/>
              </a:solidFill>
              <a:prstDash val="solid"/>
              <a:headEnd type="triangle" w="sm" len="sm"/>
              <a:tailEnd type="triangle" w="sm" len="sm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</p:grpSp>
      <p:sp>
        <p:nvSpPr>
          <p:cNvPr id="659" name="TextBox 658">
            <a:extLst>
              <a:ext uri="{FF2B5EF4-FFF2-40B4-BE49-F238E27FC236}">
                <a16:creationId xmlns:a16="http://schemas.microsoft.com/office/drawing/2014/main" id="{B52869AE-68B2-43E3-BE4F-39E740F196FE}"/>
              </a:ext>
            </a:extLst>
          </p:cNvPr>
          <p:cNvSpPr txBox="1"/>
          <p:nvPr/>
        </p:nvSpPr>
        <p:spPr>
          <a:xfrm>
            <a:off x="8843781" y="1914629"/>
            <a:ext cx="2022560" cy="338554"/>
          </a:xfrm>
          <a:prstGeom prst="rect">
            <a:avLst/>
          </a:prstGeom>
          <a:noFill/>
        </p:spPr>
        <p:txBody>
          <a:bodyPr wrap="square" lIns="91433" tIns="45716" rIns="91433" bIns="45716" rtlCol="0">
            <a:spAutoFit/>
          </a:bodyPr>
          <a:lstStyle/>
          <a:p>
            <a:pPr algn="ctr" defTabSz="457020"/>
            <a:r>
              <a:rPr lang="en-US" sz="1600" dirty="0">
                <a:solidFill>
                  <a:srgbClr val="000000">
                    <a:lumMod val="65000"/>
                    <a:lumOff val="35000"/>
                  </a:srgbClr>
                </a:solidFill>
              </a:rPr>
              <a:t>Device1</a:t>
            </a:r>
          </a:p>
        </p:txBody>
      </p:sp>
      <p:grpSp>
        <p:nvGrpSpPr>
          <p:cNvPr id="660" name="Group 659">
            <a:extLst>
              <a:ext uri="{FF2B5EF4-FFF2-40B4-BE49-F238E27FC236}">
                <a16:creationId xmlns:a16="http://schemas.microsoft.com/office/drawing/2014/main" id="{1E53F08A-A5D8-4528-AA28-3FBF1FF73A5E}"/>
              </a:ext>
            </a:extLst>
          </p:cNvPr>
          <p:cNvGrpSpPr/>
          <p:nvPr/>
        </p:nvGrpSpPr>
        <p:grpSpPr>
          <a:xfrm>
            <a:off x="9415300" y="2335073"/>
            <a:ext cx="871108" cy="1016293"/>
            <a:chOff x="5946775" y="1625600"/>
            <a:chExt cx="1314450" cy="1533525"/>
          </a:xfrm>
        </p:grpSpPr>
        <p:grpSp>
          <p:nvGrpSpPr>
            <p:cNvPr id="661" name="Group 660">
              <a:extLst>
                <a:ext uri="{FF2B5EF4-FFF2-40B4-BE49-F238E27FC236}">
                  <a16:creationId xmlns:a16="http://schemas.microsoft.com/office/drawing/2014/main" id="{44705E1F-F73E-4219-B406-C5CAE49436B8}"/>
                </a:ext>
              </a:extLst>
            </p:cNvPr>
            <p:cNvGrpSpPr/>
            <p:nvPr/>
          </p:nvGrpSpPr>
          <p:grpSpPr>
            <a:xfrm>
              <a:off x="5946775" y="1625600"/>
              <a:ext cx="133350" cy="1533525"/>
              <a:chOff x="5946775" y="1625600"/>
              <a:chExt cx="133350" cy="1533525"/>
            </a:xfrm>
          </p:grpSpPr>
          <p:sp>
            <p:nvSpPr>
              <p:cNvPr id="774" name="Rectangle 773">
                <a:extLst>
                  <a:ext uri="{FF2B5EF4-FFF2-40B4-BE49-F238E27FC236}">
                    <a16:creationId xmlns:a16="http://schemas.microsoft.com/office/drawing/2014/main" id="{01E2CA04-831D-442F-B2F4-16EB0812F345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5" name="Rectangle 774">
                <a:extLst>
                  <a:ext uri="{FF2B5EF4-FFF2-40B4-BE49-F238E27FC236}">
                    <a16:creationId xmlns:a16="http://schemas.microsoft.com/office/drawing/2014/main" id="{FB0B272A-3F63-48B6-9180-756B898DD7C8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6" name="Rectangle 775">
                <a:extLst>
                  <a:ext uri="{FF2B5EF4-FFF2-40B4-BE49-F238E27FC236}">
                    <a16:creationId xmlns:a16="http://schemas.microsoft.com/office/drawing/2014/main" id="{27E6B1C9-E0A6-4A24-80C3-B1A20C9428BE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7" name="Rectangle 776">
                <a:extLst>
                  <a:ext uri="{FF2B5EF4-FFF2-40B4-BE49-F238E27FC236}">
                    <a16:creationId xmlns:a16="http://schemas.microsoft.com/office/drawing/2014/main" id="{F5E0850D-6FF3-4313-9C68-6BF4A4E427FF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8" name="Rectangle 777">
                <a:extLst>
                  <a:ext uri="{FF2B5EF4-FFF2-40B4-BE49-F238E27FC236}">
                    <a16:creationId xmlns:a16="http://schemas.microsoft.com/office/drawing/2014/main" id="{F5848D28-32C1-41D0-92EA-8916130F1D42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9" name="Rectangle 778">
                <a:extLst>
                  <a:ext uri="{FF2B5EF4-FFF2-40B4-BE49-F238E27FC236}">
                    <a16:creationId xmlns:a16="http://schemas.microsoft.com/office/drawing/2014/main" id="{89DBD816-57FD-4D4C-BE39-77A26C53A168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0" name="Rectangle 779">
                <a:extLst>
                  <a:ext uri="{FF2B5EF4-FFF2-40B4-BE49-F238E27FC236}">
                    <a16:creationId xmlns:a16="http://schemas.microsoft.com/office/drawing/2014/main" id="{99E5264A-B8BE-44DB-8630-ACEBF4E8482E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1" name="Rectangle 780">
                <a:extLst>
                  <a:ext uri="{FF2B5EF4-FFF2-40B4-BE49-F238E27FC236}">
                    <a16:creationId xmlns:a16="http://schemas.microsoft.com/office/drawing/2014/main" id="{3A509D20-8886-415C-9F02-81362EDE5684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2" name="Rectangle 781">
                <a:extLst>
                  <a:ext uri="{FF2B5EF4-FFF2-40B4-BE49-F238E27FC236}">
                    <a16:creationId xmlns:a16="http://schemas.microsoft.com/office/drawing/2014/main" id="{9C2688AD-98D1-4604-98C6-489D43C2A47F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3" name="Rectangle 782">
                <a:extLst>
                  <a:ext uri="{FF2B5EF4-FFF2-40B4-BE49-F238E27FC236}">
                    <a16:creationId xmlns:a16="http://schemas.microsoft.com/office/drawing/2014/main" id="{99965526-96AE-46BB-83AD-725C4CAECBC5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4" name="Rectangle 783">
                <a:extLst>
                  <a:ext uri="{FF2B5EF4-FFF2-40B4-BE49-F238E27FC236}">
                    <a16:creationId xmlns:a16="http://schemas.microsoft.com/office/drawing/2014/main" id="{DC0E0840-E102-4CFF-BB52-E1E6936EE281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5" name="Rectangle 784">
                <a:extLst>
                  <a:ext uri="{FF2B5EF4-FFF2-40B4-BE49-F238E27FC236}">
                    <a16:creationId xmlns:a16="http://schemas.microsoft.com/office/drawing/2014/main" id="{DF0E93EB-BF85-44C0-AF97-5A18F5238CE0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6" name="Rectangle 785">
                <a:extLst>
                  <a:ext uri="{FF2B5EF4-FFF2-40B4-BE49-F238E27FC236}">
                    <a16:creationId xmlns:a16="http://schemas.microsoft.com/office/drawing/2014/main" id="{819D2DFC-F516-47AB-9A38-1506BCE5D477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7" name="Rectangle 786">
                <a:extLst>
                  <a:ext uri="{FF2B5EF4-FFF2-40B4-BE49-F238E27FC236}">
                    <a16:creationId xmlns:a16="http://schemas.microsoft.com/office/drawing/2014/main" id="{9BF209C3-5BBF-41B3-AE42-12006D91D11F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88" name="Rectangle 787">
                <a:extLst>
                  <a:ext uri="{FF2B5EF4-FFF2-40B4-BE49-F238E27FC236}">
                    <a16:creationId xmlns:a16="http://schemas.microsoft.com/office/drawing/2014/main" id="{78E24B2D-D137-4531-9A46-40D83B20E379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62" name="Group 661">
              <a:extLst>
                <a:ext uri="{FF2B5EF4-FFF2-40B4-BE49-F238E27FC236}">
                  <a16:creationId xmlns:a16="http://schemas.microsoft.com/office/drawing/2014/main" id="{A521BA38-1443-4D4D-90DA-5E7F472AE087}"/>
                </a:ext>
              </a:extLst>
            </p:cNvPr>
            <p:cNvGrpSpPr/>
            <p:nvPr/>
          </p:nvGrpSpPr>
          <p:grpSpPr>
            <a:xfrm>
              <a:off x="6115050" y="1625600"/>
              <a:ext cx="133350" cy="1533525"/>
              <a:chOff x="5946775" y="1625600"/>
              <a:chExt cx="133350" cy="1533525"/>
            </a:xfrm>
          </p:grpSpPr>
          <p:sp>
            <p:nvSpPr>
              <p:cNvPr id="759" name="Rectangle 758">
                <a:extLst>
                  <a:ext uri="{FF2B5EF4-FFF2-40B4-BE49-F238E27FC236}">
                    <a16:creationId xmlns:a16="http://schemas.microsoft.com/office/drawing/2014/main" id="{DA8565FB-6E97-4974-8119-BA974B276845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0" name="Rectangle 759">
                <a:extLst>
                  <a:ext uri="{FF2B5EF4-FFF2-40B4-BE49-F238E27FC236}">
                    <a16:creationId xmlns:a16="http://schemas.microsoft.com/office/drawing/2014/main" id="{E5A651AF-9195-4FE3-B9D5-67559C977B24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1" name="Rectangle 760">
                <a:extLst>
                  <a:ext uri="{FF2B5EF4-FFF2-40B4-BE49-F238E27FC236}">
                    <a16:creationId xmlns:a16="http://schemas.microsoft.com/office/drawing/2014/main" id="{995A8AE0-8B1A-4F06-8535-D2BC21459776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2" name="Rectangle 761">
                <a:extLst>
                  <a:ext uri="{FF2B5EF4-FFF2-40B4-BE49-F238E27FC236}">
                    <a16:creationId xmlns:a16="http://schemas.microsoft.com/office/drawing/2014/main" id="{559CF860-AD41-4A6C-9006-2B74AE23033B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3" name="Rectangle 762">
                <a:extLst>
                  <a:ext uri="{FF2B5EF4-FFF2-40B4-BE49-F238E27FC236}">
                    <a16:creationId xmlns:a16="http://schemas.microsoft.com/office/drawing/2014/main" id="{93B3E38C-0831-4514-911F-68DD597F9766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4" name="Rectangle 763">
                <a:extLst>
                  <a:ext uri="{FF2B5EF4-FFF2-40B4-BE49-F238E27FC236}">
                    <a16:creationId xmlns:a16="http://schemas.microsoft.com/office/drawing/2014/main" id="{EE3BDECB-B045-4923-853F-16EB200CECBD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5" name="Rectangle 764">
                <a:extLst>
                  <a:ext uri="{FF2B5EF4-FFF2-40B4-BE49-F238E27FC236}">
                    <a16:creationId xmlns:a16="http://schemas.microsoft.com/office/drawing/2014/main" id="{3916B8C7-542E-40D9-BAE3-2FF02D31AB1D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6" name="Rectangle 765">
                <a:extLst>
                  <a:ext uri="{FF2B5EF4-FFF2-40B4-BE49-F238E27FC236}">
                    <a16:creationId xmlns:a16="http://schemas.microsoft.com/office/drawing/2014/main" id="{1BCE66DB-236F-4AFB-BF5A-B9A286A5D52A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7" name="Rectangle 766">
                <a:extLst>
                  <a:ext uri="{FF2B5EF4-FFF2-40B4-BE49-F238E27FC236}">
                    <a16:creationId xmlns:a16="http://schemas.microsoft.com/office/drawing/2014/main" id="{1681B2F3-A119-4EC1-A8FA-1E70FDCF096A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8" name="Rectangle 767">
                <a:extLst>
                  <a:ext uri="{FF2B5EF4-FFF2-40B4-BE49-F238E27FC236}">
                    <a16:creationId xmlns:a16="http://schemas.microsoft.com/office/drawing/2014/main" id="{5B412B4E-3F4E-48E1-86F8-B0412A1FE1C8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69" name="Rectangle 768">
                <a:extLst>
                  <a:ext uri="{FF2B5EF4-FFF2-40B4-BE49-F238E27FC236}">
                    <a16:creationId xmlns:a16="http://schemas.microsoft.com/office/drawing/2014/main" id="{C146C1ED-9DA3-44FA-820C-1E12D5B9C61F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0" name="Rectangle 769">
                <a:extLst>
                  <a:ext uri="{FF2B5EF4-FFF2-40B4-BE49-F238E27FC236}">
                    <a16:creationId xmlns:a16="http://schemas.microsoft.com/office/drawing/2014/main" id="{7D09E74D-2FC4-4445-96E6-850220CBC642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1" name="Rectangle 770">
                <a:extLst>
                  <a:ext uri="{FF2B5EF4-FFF2-40B4-BE49-F238E27FC236}">
                    <a16:creationId xmlns:a16="http://schemas.microsoft.com/office/drawing/2014/main" id="{FEF1B148-EA0A-49EF-90EB-7BF79F43A4BC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2" name="Rectangle 771">
                <a:extLst>
                  <a:ext uri="{FF2B5EF4-FFF2-40B4-BE49-F238E27FC236}">
                    <a16:creationId xmlns:a16="http://schemas.microsoft.com/office/drawing/2014/main" id="{F0E93912-FF3D-472D-929F-200EB973CCB9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73" name="Rectangle 772">
                <a:extLst>
                  <a:ext uri="{FF2B5EF4-FFF2-40B4-BE49-F238E27FC236}">
                    <a16:creationId xmlns:a16="http://schemas.microsoft.com/office/drawing/2014/main" id="{29D16DD8-F95A-46E1-9B9C-AD6F09CB2F67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63" name="Group 662">
              <a:extLst>
                <a:ext uri="{FF2B5EF4-FFF2-40B4-BE49-F238E27FC236}">
                  <a16:creationId xmlns:a16="http://schemas.microsoft.com/office/drawing/2014/main" id="{35696095-0D47-4C53-A5F6-D41DDE3F0A3F}"/>
                </a:ext>
              </a:extLst>
            </p:cNvPr>
            <p:cNvGrpSpPr/>
            <p:nvPr/>
          </p:nvGrpSpPr>
          <p:grpSpPr>
            <a:xfrm>
              <a:off x="6283325" y="1625600"/>
              <a:ext cx="133350" cy="1533525"/>
              <a:chOff x="5946775" y="1625600"/>
              <a:chExt cx="133350" cy="1533525"/>
            </a:xfrm>
          </p:grpSpPr>
          <p:sp>
            <p:nvSpPr>
              <p:cNvPr id="744" name="Rectangle 743">
                <a:extLst>
                  <a:ext uri="{FF2B5EF4-FFF2-40B4-BE49-F238E27FC236}">
                    <a16:creationId xmlns:a16="http://schemas.microsoft.com/office/drawing/2014/main" id="{18832C7D-A64C-4633-AC23-8C91789627F4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5" name="Rectangle 744">
                <a:extLst>
                  <a:ext uri="{FF2B5EF4-FFF2-40B4-BE49-F238E27FC236}">
                    <a16:creationId xmlns:a16="http://schemas.microsoft.com/office/drawing/2014/main" id="{B574DA98-6DE2-4C65-AB98-EA870E78E66A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6" name="Rectangle 745">
                <a:extLst>
                  <a:ext uri="{FF2B5EF4-FFF2-40B4-BE49-F238E27FC236}">
                    <a16:creationId xmlns:a16="http://schemas.microsoft.com/office/drawing/2014/main" id="{1D626B8F-F4EB-448F-B372-8A807AA4CE64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7" name="Rectangle 746">
                <a:extLst>
                  <a:ext uri="{FF2B5EF4-FFF2-40B4-BE49-F238E27FC236}">
                    <a16:creationId xmlns:a16="http://schemas.microsoft.com/office/drawing/2014/main" id="{587E2D93-6072-4E1A-B7A1-AC743A6F04C8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8" name="Rectangle 747">
                <a:extLst>
                  <a:ext uri="{FF2B5EF4-FFF2-40B4-BE49-F238E27FC236}">
                    <a16:creationId xmlns:a16="http://schemas.microsoft.com/office/drawing/2014/main" id="{B2BE3A37-AE4C-4011-824F-CDA20AD1F803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9" name="Rectangle 748">
                <a:extLst>
                  <a:ext uri="{FF2B5EF4-FFF2-40B4-BE49-F238E27FC236}">
                    <a16:creationId xmlns:a16="http://schemas.microsoft.com/office/drawing/2014/main" id="{4E49C1AF-A582-49CE-9509-4ED39C14391A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0" name="Rectangle 749">
                <a:extLst>
                  <a:ext uri="{FF2B5EF4-FFF2-40B4-BE49-F238E27FC236}">
                    <a16:creationId xmlns:a16="http://schemas.microsoft.com/office/drawing/2014/main" id="{889F0D6D-3DC2-4CF1-AA4B-5F226C690E31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1" name="Rectangle 750">
                <a:extLst>
                  <a:ext uri="{FF2B5EF4-FFF2-40B4-BE49-F238E27FC236}">
                    <a16:creationId xmlns:a16="http://schemas.microsoft.com/office/drawing/2014/main" id="{A204D234-E172-4DFE-99DF-0B8CDE93DBB5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2" name="Rectangle 751">
                <a:extLst>
                  <a:ext uri="{FF2B5EF4-FFF2-40B4-BE49-F238E27FC236}">
                    <a16:creationId xmlns:a16="http://schemas.microsoft.com/office/drawing/2014/main" id="{95204FD9-1F36-4810-A275-128E84D61434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3" name="Rectangle 752">
                <a:extLst>
                  <a:ext uri="{FF2B5EF4-FFF2-40B4-BE49-F238E27FC236}">
                    <a16:creationId xmlns:a16="http://schemas.microsoft.com/office/drawing/2014/main" id="{512D6B7A-7893-4250-AC5A-66144535090E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4" name="Rectangle 753">
                <a:extLst>
                  <a:ext uri="{FF2B5EF4-FFF2-40B4-BE49-F238E27FC236}">
                    <a16:creationId xmlns:a16="http://schemas.microsoft.com/office/drawing/2014/main" id="{4814983A-C2F8-4E5B-B7E5-1A6E6254987F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5" name="Rectangle 754">
                <a:extLst>
                  <a:ext uri="{FF2B5EF4-FFF2-40B4-BE49-F238E27FC236}">
                    <a16:creationId xmlns:a16="http://schemas.microsoft.com/office/drawing/2014/main" id="{16CC81C9-5525-4D7A-B13F-23E9ACD7D2AC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6" name="Rectangle 755">
                <a:extLst>
                  <a:ext uri="{FF2B5EF4-FFF2-40B4-BE49-F238E27FC236}">
                    <a16:creationId xmlns:a16="http://schemas.microsoft.com/office/drawing/2014/main" id="{651FBAF9-AAB5-4E0B-B821-C49163F658BE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7" name="Rectangle 756">
                <a:extLst>
                  <a:ext uri="{FF2B5EF4-FFF2-40B4-BE49-F238E27FC236}">
                    <a16:creationId xmlns:a16="http://schemas.microsoft.com/office/drawing/2014/main" id="{03B324F8-4234-4CE9-8E99-E1B32AC26D24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58" name="Rectangle 757">
                <a:extLst>
                  <a:ext uri="{FF2B5EF4-FFF2-40B4-BE49-F238E27FC236}">
                    <a16:creationId xmlns:a16="http://schemas.microsoft.com/office/drawing/2014/main" id="{F5007437-71E6-4576-A65A-1FF791DE4665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64" name="Group 663">
              <a:extLst>
                <a:ext uri="{FF2B5EF4-FFF2-40B4-BE49-F238E27FC236}">
                  <a16:creationId xmlns:a16="http://schemas.microsoft.com/office/drawing/2014/main" id="{56EE59C4-8DA4-456A-8F5E-490D94302BC9}"/>
                </a:ext>
              </a:extLst>
            </p:cNvPr>
            <p:cNvGrpSpPr/>
            <p:nvPr/>
          </p:nvGrpSpPr>
          <p:grpSpPr>
            <a:xfrm>
              <a:off x="6451600" y="1625600"/>
              <a:ext cx="133350" cy="1533525"/>
              <a:chOff x="5946775" y="1625600"/>
              <a:chExt cx="133350" cy="1533525"/>
            </a:xfrm>
          </p:grpSpPr>
          <p:sp>
            <p:nvSpPr>
              <p:cNvPr id="729" name="Rectangle 728">
                <a:extLst>
                  <a:ext uri="{FF2B5EF4-FFF2-40B4-BE49-F238E27FC236}">
                    <a16:creationId xmlns:a16="http://schemas.microsoft.com/office/drawing/2014/main" id="{BB015D29-0354-49A4-85AF-28288773DA58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0" name="Rectangle 729">
                <a:extLst>
                  <a:ext uri="{FF2B5EF4-FFF2-40B4-BE49-F238E27FC236}">
                    <a16:creationId xmlns:a16="http://schemas.microsoft.com/office/drawing/2014/main" id="{2FC02EC3-2F33-477D-ABE2-41CC1C96D79E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1" name="Rectangle 730">
                <a:extLst>
                  <a:ext uri="{FF2B5EF4-FFF2-40B4-BE49-F238E27FC236}">
                    <a16:creationId xmlns:a16="http://schemas.microsoft.com/office/drawing/2014/main" id="{A912FF87-6623-4449-A997-A234BBC1A618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2" name="Rectangle 731">
                <a:extLst>
                  <a:ext uri="{FF2B5EF4-FFF2-40B4-BE49-F238E27FC236}">
                    <a16:creationId xmlns:a16="http://schemas.microsoft.com/office/drawing/2014/main" id="{B40500C8-7260-4D78-971B-6F6E7F591919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3" name="Rectangle 732">
                <a:extLst>
                  <a:ext uri="{FF2B5EF4-FFF2-40B4-BE49-F238E27FC236}">
                    <a16:creationId xmlns:a16="http://schemas.microsoft.com/office/drawing/2014/main" id="{06854784-EB8E-4D41-98D6-508225CF2FAE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4" name="Rectangle 733">
                <a:extLst>
                  <a:ext uri="{FF2B5EF4-FFF2-40B4-BE49-F238E27FC236}">
                    <a16:creationId xmlns:a16="http://schemas.microsoft.com/office/drawing/2014/main" id="{E98C9E48-7FA4-4B7B-824D-8D3157609412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5" name="Rectangle 734">
                <a:extLst>
                  <a:ext uri="{FF2B5EF4-FFF2-40B4-BE49-F238E27FC236}">
                    <a16:creationId xmlns:a16="http://schemas.microsoft.com/office/drawing/2014/main" id="{772EA2F0-F9A2-40CD-9EBF-11B8AC972BD5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6" name="Rectangle 735">
                <a:extLst>
                  <a:ext uri="{FF2B5EF4-FFF2-40B4-BE49-F238E27FC236}">
                    <a16:creationId xmlns:a16="http://schemas.microsoft.com/office/drawing/2014/main" id="{C2B40095-425A-42AE-8270-D21FCACB7782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7" name="Rectangle 736">
                <a:extLst>
                  <a:ext uri="{FF2B5EF4-FFF2-40B4-BE49-F238E27FC236}">
                    <a16:creationId xmlns:a16="http://schemas.microsoft.com/office/drawing/2014/main" id="{3760474D-84B1-43EA-825D-4F829A809684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8" name="Rectangle 737">
                <a:extLst>
                  <a:ext uri="{FF2B5EF4-FFF2-40B4-BE49-F238E27FC236}">
                    <a16:creationId xmlns:a16="http://schemas.microsoft.com/office/drawing/2014/main" id="{722D821C-7286-4282-AC61-83A82BCC46E1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39" name="Rectangle 738">
                <a:extLst>
                  <a:ext uri="{FF2B5EF4-FFF2-40B4-BE49-F238E27FC236}">
                    <a16:creationId xmlns:a16="http://schemas.microsoft.com/office/drawing/2014/main" id="{789FEB51-9A55-4387-A1F9-96EFE4154E24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0" name="Rectangle 739">
                <a:extLst>
                  <a:ext uri="{FF2B5EF4-FFF2-40B4-BE49-F238E27FC236}">
                    <a16:creationId xmlns:a16="http://schemas.microsoft.com/office/drawing/2014/main" id="{FBDF6BDD-D76B-4BAF-84EE-228460E4449D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1" name="Rectangle 740">
                <a:extLst>
                  <a:ext uri="{FF2B5EF4-FFF2-40B4-BE49-F238E27FC236}">
                    <a16:creationId xmlns:a16="http://schemas.microsoft.com/office/drawing/2014/main" id="{B94BE7C9-8A2C-46DB-AFE3-EF25AE09D857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2" name="Rectangle 741">
                <a:extLst>
                  <a:ext uri="{FF2B5EF4-FFF2-40B4-BE49-F238E27FC236}">
                    <a16:creationId xmlns:a16="http://schemas.microsoft.com/office/drawing/2014/main" id="{291E9A57-0AB3-4EAD-90FA-C7513188CAA9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43" name="Rectangle 742">
                <a:extLst>
                  <a:ext uri="{FF2B5EF4-FFF2-40B4-BE49-F238E27FC236}">
                    <a16:creationId xmlns:a16="http://schemas.microsoft.com/office/drawing/2014/main" id="{75FBEBEF-B616-4815-80E5-367ADECE6F5A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65" name="Group 664">
              <a:extLst>
                <a:ext uri="{FF2B5EF4-FFF2-40B4-BE49-F238E27FC236}">
                  <a16:creationId xmlns:a16="http://schemas.microsoft.com/office/drawing/2014/main" id="{183BD92C-1350-4B82-ADDB-C86321DF5A72}"/>
                </a:ext>
              </a:extLst>
            </p:cNvPr>
            <p:cNvGrpSpPr/>
            <p:nvPr/>
          </p:nvGrpSpPr>
          <p:grpSpPr>
            <a:xfrm>
              <a:off x="6623050" y="1625600"/>
              <a:ext cx="133350" cy="1533525"/>
              <a:chOff x="5946775" y="1625600"/>
              <a:chExt cx="133350" cy="1533525"/>
            </a:xfrm>
          </p:grpSpPr>
          <p:sp>
            <p:nvSpPr>
              <p:cNvPr id="714" name="Rectangle 713">
                <a:extLst>
                  <a:ext uri="{FF2B5EF4-FFF2-40B4-BE49-F238E27FC236}">
                    <a16:creationId xmlns:a16="http://schemas.microsoft.com/office/drawing/2014/main" id="{0003EA13-1C1A-434C-9BB6-2C2841DBF1A5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5" name="Rectangle 714">
                <a:extLst>
                  <a:ext uri="{FF2B5EF4-FFF2-40B4-BE49-F238E27FC236}">
                    <a16:creationId xmlns:a16="http://schemas.microsoft.com/office/drawing/2014/main" id="{AA0BA1B3-7FBC-4671-89A0-0C9E1756EEC4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6" name="Rectangle 715">
                <a:extLst>
                  <a:ext uri="{FF2B5EF4-FFF2-40B4-BE49-F238E27FC236}">
                    <a16:creationId xmlns:a16="http://schemas.microsoft.com/office/drawing/2014/main" id="{0FDA17AB-DDB7-4694-9245-1E94A3B01685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7" name="Rectangle 716">
                <a:extLst>
                  <a:ext uri="{FF2B5EF4-FFF2-40B4-BE49-F238E27FC236}">
                    <a16:creationId xmlns:a16="http://schemas.microsoft.com/office/drawing/2014/main" id="{BE343FDC-088B-45DB-82C7-B4B8BFB873DC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8" name="Rectangle 717">
                <a:extLst>
                  <a:ext uri="{FF2B5EF4-FFF2-40B4-BE49-F238E27FC236}">
                    <a16:creationId xmlns:a16="http://schemas.microsoft.com/office/drawing/2014/main" id="{DDD766DC-117F-41E9-A98D-8A01F94CB358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9" name="Rectangle 718">
                <a:extLst>
                  <a:ext uri="{FF2B5EF4-FFF2-40B4-BE49-F238E27FC236}">
                    <a16:creationId xmlns:a16="http://schemas.microsoft.com/office/drawing/2014/main" id="{A2C1A314-CB72-4B0E-94C2-FB9D90381B64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0" name="Rectangle 719">
                <a:extLst>
                  <a:ext uri="{FF2B5EF4-FFF2-40B4-BE49-F238E27FC236}">
                    <a16:creationId xmlns:a16="http://schemas.microsoft.com/office/drawing/2014/main" id="{995F4F27-B5FF-48E2-834C-1C56F84575B1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1" name="Rectangle 720">
                <a:extLst>
                  <a:ext uri="{FF2B5EF4-FFF2-40B4-BE49-F238E27FC236}">
                    <a16:creationId xmlns:a16="http://schemas.microsoft.com/office/drawing/2014/main" id="{58E0E99E-AB61-4503-A6FE-414B2EDB0B21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2" name="Rectangle 721">
                <a:extLst>
                  <a:ext uri="{FF2B5EF4-FFF2-40B4-BE49-F238E27FC236}">
                    <a16:creationId xmlns:a16="http://schemas.microsoft.com/office/drawing/2014/main" id="{47DAC35A-CA8C-4C88-8B11-BC1CD4D02DB2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3" name="Rectangle 722">
                <a:extLst>
                  <a:ext uri="{FF2B5EF4-FFF2-40B4-BE49-F238E27FC236}">
                    <a16:creationId xmlns:a16="http://schemas.microsoft.com/office/drawing/2014/main" id="{CB18A458-E371-4C00-93B4-5FF3AB409962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4" name="Rectangle 723">
                <a:extLst>
                  <a:ext uri="{FF2B5EF4-FFF2-40B4-BE49-F238E27FC236}">
                    <a16:creationId xmlns:a16="http://schemas.microsoft.com/office/drawing/2014/main" id="{88C461C8-C4A8-45A3-A784-1A00A8C9A6E1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5" name="Rectangle 724">
                <a:extLst>
                  <a:ext uri="{FF2B5EF4-FFF2-40B4-BE49-F238E27FC236}">
                    <a16:creationId xmlns:a16="http://schemas.microsoft.com/office/drawing/2014/main" id="{83809064-2F53-46C5-8D24-A39E7B7585F0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6" name="Rectangle 725">
                <a:extLst>
                  <a:ext uri="{FF2B5EF4-FFF2-40B4-BE49-F238E27FC236}">
                    <a16:creationId xmlns:a16="http://schemas.microsoft.com/office/drawing/2014/main" id="{63109871-1397-48C2-95FE-BC32B9CE7A31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7" name="Rectangle 726">
                <a:extLst>
                  <a:ext uri="{FF2B5EF4-FFF2-40B4-BE49-F238E27FC236}">
                    <a16:creationId xmlns:a16="http://schemas.microsoft.com/office/drawing/2014/main" id="{85EBD93F-2DB5-4CFE-9CAE-B88F3D7FF237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28" name="Rectangle 727">
                <a:extLst>
                  <a:ext uri="{FF2B5EF4-FFF2-40B4-BE49-F238E27FC236}">
                    <a16:creationId xmlns:a16="http://schemas.microsoft.com/office/drawing/2014/main" id="{900A3784-16E1-4379-90C9-CD6658D15B66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66" name="Group 665">
              <a:extLst>
                <a:ext uri="{FF2B5EF4-FFF2-40B4-BE49-F238E27FC236}">
                  <a16:creationId xmlns:a16="http://schemas.microsoft.com/office/drawing/2014/main" id="{91933D6D-4E0C-41C1-8660-AA3A8EB5F8DF}"/>
                </a:ext>
              </a:extLst>
            </p:cNvPr>
            <p:cNvGrpSpPr/>
            <p:nvPr/>
          </p:nvGrpSpPr>
          <p:grpSpPr>
            <a:xfrm>
              <a:off x="6791325" y="1625600"/>
              <a:ext cx="133350" cy="1533525"/>
              <a:chOff x="5946775" y="1625600"/>
              <a:chExt cx="133350" cy="1533525"/>
            </a:xfrm>
          </p:grpSpPr>
          <p:sp>
            <p:nvSpPr>
              <p:cNvPr id="699" name="Rectangle 698">
                <a:extLst>
                  <a:ext uri="{FF2B5EF4-FFF2-40B4-BE49-F238E27FC236}">
                    <a16:creationId xmlns:a16="http://schemas.microsoft.com/office/drawing/2014/main" id="{F7AD2724-B8DA-4C63-87DB-BD8217953A05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0" name="Rectangle 699">
                <a:extLst>
                  <a:ext uri="{FF2B5EF4-FFF2-40B4-BE49-F238E27FC236}">
                    <a16:creationId xmlns:a16="http://schemas.microsoft.com/office/drawing/2014/main" id="{0DE6E765-01A8-4399-A700-4A65818A5AA4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1" name="Rectangle 700">
                <a:extLst>
                  <a:ext uri="{FF2B5EF4-FFF2-40B4-BE49-F238E27FC236}">
                    <a16:creationId xmlns:a16="http://schemas.microsoft.com/office/drawing/2014/main" id="{07FEA106-1A58-4CD3-A0C8-9D5E04739483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2" name="Rectangle 701">
                <a:extLst>
                  <a:ext uri="{FF2B5EF4-FFF2-40B4-BE49-F238E27FC236}">
                    <a16:creationId xmlns:a16="http://schemas.microsoft.com/office/drawing/2014/main" id="{EF3C4705-7F7B-438E-A601-8BC67E49103F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3" name="Rectangle 702">
                <a:extLst>
                  <a:ext uri="{FF2B5EF4-FFF2-40B4-BE49-F238E27FC236}">
                    <a16:creationId xmlns:a16="http://schemas.microsoft.com/office/drawing/2014/main" id="{A349B96E-3361-4449-8C5B-9EAA9A3A3BF4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4" name="Rectangle 703">
                <a:extLst>
                  <a:ext uri="{FF2B5EF4-FFF2-40B4-BE49-F238E27FC236}">
                    <a16:creationId xmlns:a16="http://schemas.microsoft.com/office/drawing/2014/main" id="{43525F00-1C50-4D77-B503-D66E93849FCA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5" name="Rectangle 704">
                <a:extLst>
                  <a:ext uri="{FF2B5EF4-FFF2-40B4-BE49-F238E27FC236}">
                    <a16:creationId xmlns:a16="http://schemas.microsoft.com/office/drawing/2014/main" id="{ABE09A25-708C-4C69-87BD-87494007A112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6" name="Rectangle 705">
                <a:extLst>
                  <a:ext uri="{FF2B5EF4-FFF2-40B4-BE49-F238E27FC236}">
                    <a16:creationId xmlns:a16="http://schemas.microsoft.com/office/drawing/2014/main" id="{BEC378C7-E932-40EB-8E66-A31F9C985CE8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7" name="Rectangle 706">
                <a:extLst>
                  <a:ext uri="{FF2B5EF4-FFF2-40B4-BE49-F238E27FC236}">
                    <a16:creationId xmlns:a16="http://schemas.microsoft.com/office/drawing/2014/main" id="{5F11BB83-74C4-4009-835E-98FC46ACDDEC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8" name="Rectangle 707">
                <a:extLst>
                  <a:ext uri="{FF2B5EF4-FFF2-40B4-BE49-F238E27FC236}">
                    <a16:creationId xmlns:a16="http://schemas.microsoft.com/office/drawing/2014/main" id="{F719F2A5-043F-43FC-834D-A963E2403840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09" name="Rectangle 708">
                <a:extLst>
                  <a:ext uri="{FF2B5EF4-FFF2-40B4-BE49-F238E27FC236}">
                    <a16:creationId xmlns:a16="http://schemas.microsoft.com/office/drawing/2014/main" id="{D04EEFB8-1E69-4A22-90FE-91537A39E21E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0" name="Rectangle 709">
                <a:extLst>
                  <a:ext uri="{FF2B5EF4-FFF2-40B4-BE49-F238E27FC236}">
                    <a16:creationId xmlns:a16="http://schemas.microsoft.com/office/drawing/2014/main" id="{206DC1FE-290A-4425-89C0-886A93FB7108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1" name="Rectangle 710">
                <a:extLst>
                  <a:ext uri="{FF2B5EF4-FFF2-40B4-BE49-F238E27FC236}">
                    <a16:creationId xmlns:a16="http://schemas.microsoft.com/office/drawing/2014/main" id="{79897863-CA1B-47C5-BA9F-A81739CBBD05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2" name="Rectangle 711">
                <a:extLst>
                  <a:ext uri="{FF2B5EF4-FFF2-40B4-BE49-F238E27FC236}">
                    <a16:creationId xmlns:a16="http://schemas.microsoft.com/office/drawing/2014/main" id="{AC25D8C3-A442-4878-8EF8-8EA1A8C24463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713" name="Rectangle 712">
                <a:extLst>
                  <a:ext uri="{FF2B5EF4-FFF2-40B4-BE49-F238E27FC236}">
                    <a16:creationId xmlns:a16="http://schemas.microsoft.com/office/drawing/2014/main" id="{A25DC47F-0F43-4A02-AD2D-2BD34EBCF171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67" name="Group 666">
              <a:extLst>
                <a:ext uri="{FF2B5EF4-FFF2-40B4-BE49-F238E27FC236}">
                  <a16:creationId xmlns:a16="http://schemas.microsoft.com/office/drawing/2014/main" id="{9BF8128E-486E-4AC2-BED2-7EA993D1FE5F}"/>
                </a:ext>
              </a:extLst>
            </p:cNvPr>
            <p:cNvGrpSpPr/>
            <p:nvPr/>
          </p:nvGrpSpPr>
          <p:grpSpPr>
            <a:xfrm>
              <a:off x="6959600" y="1625600"/>
              <a:ext cx="133350" cy="1533525"/>
              <a:chOff x="5946775" y="1625600"/>
              <a:chExt cx="133350" cy="1533525"/>
            </a:xfrm>
          </p:grpSpPr>
          <p:sp>
            <p:nvSpPr>
              <p:cNvPr id="684" name="Rectangle 683">
                <a:extLst>
                  <a:ext uri="{FF2B5EF4-FFF2-40B4-BE49-F238E27FC236}">
                    <a16:creationId xmlns:a16="http://schemas.microsoft.com/office/drawing/2014/main" id="{69559BB1-C6F1-4ECF-BBE2-1EBFFFFFAB16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5" name="Rectangle 684">
                <a:extLst>
                  <a:ext uri="{FF2B5EF4-FFF2-40B4-BE49-F238E27FC236}">
                    <a16:creationId xmlns:a16="http://schemas.microsoft.com/office/drawing/2014/main" id="{4981E11B-ED25-4215-A622-14C38A4C3C97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6" name="Rectangle 685">
                <a:extLst>
                  <a:ext uri="{FF2B5EF4-FFF2-40B4-BE49-F238E27FC236}">
                    <a16:creationId xmlns:a16="http://schemas.microsoft.com/office/drawing/2014/main" id="{1DC237A8-889C-4E83-9C76-0A1946C8B037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7" name="Rectangle 686">
                <a:extLst>
                  <a:ext uri="{FF2B5EF4-FFF2-40B4-BE49-F238E27FC236}">
                    <a16:creationId xmlns:a16="http://schemas.microsoft.com/office/drawing/2014/main" id="{8704F2B1-5946-40E8-AD68-FACB9594EA95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8" name="Rectangle 687">
                <a:extLst>
                  <a:ext uri="{FF2B5EF4-FFF2-40B4-BE49-F238E27FC236}">
                    <a16:creationId xmlns:a16="http://schemas.microsoft.com/office/drawing/2014/main" id="{1E85E093-6093-46D5-A210-C8578DD7B5AF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9" name="Rectangle 688">
                <a:extLst>
                  <a:ext uri="{FF2B5EF4-FFF2-40B4-BE49-F238E27FC236}">
                    <a16:creationId xmlns:a16="http://schemas.microsoft.com/office/drawing/2014/main" id="{1C992272-45B1-40CB-A0D5-1B9EB2D1AE85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0" name="Rectangle 689">
                <a:extLst>
                  <a:ext uri="{FF2B5EF4-FFF2-40B4-BE49-F238E27FC236}">
                    <a16:creationId xmlns:a16="http://schemas.microsoft.com/office/drawing/2014/main" id="{2A34A806-C63B-46C1-B6B6-7C956B3704AC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1" name="Rectangle 690">
                <a:extLst>
                  <a:ext uri="{FF2B5EF4-FFF2-40B4-BE49-F238E27FC236}">
                    <a16:creationId xmlns:a16="http://schemas.microsoft.com/office/drawing/2014/main" id="{1CD8F11D-9328-4C72-91BF-CBDBEC6FE6EC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2" name="Rectangle 691">
                <a:extLst>
                  <a:ext uri="{FF2B5EF4-FFF2-40B4-BE49-F238E27FC236}">
                    <a16:creationId xmlns:a16="http://schemas.microsoft.com/office/drawing/2014/main" id="{50EBA01E-3DAC-4A84-BCA4-403D7EC86582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3" name="Rectangle 692">
                <a:extLst>
                  <a:ext uri="{FF2B5EF4-FFF2-40B4-BE49-F238E27FC236}">
                    <a16:creationId xmlns:a16="http://schemas.microsoft.com/office/drawing/2014/main" id="{10754B52-93E1-49F7-83E2-545F76A290B8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4" name="Rectangle 693">
                <a:extLst>
                  <a:ext uri="{FF2B5EF4-FFF2-40B4-BE49-F238E27FC236}">
                    <a16:creationId xmlns:a16="http://schemas.microsoft.com/office/drawing/2014/main" id="{701F769B-BD2E-4D7C-8D42-4A4DAC902AB0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5" name="Rectangle 694">
                <a:extLst>
                  <a:ext uri="{FF2B5EF4-FFF2-40B4-BE49-F238E27FC236}">
                    <a16:creationId xmlns:a16="http://schemas.microsoft.com/office/drawing/2014/main" id="{8496239C-77F1-4AF0-8E8C-07283DCFFB6D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6" name="Rectangle 695">
                <a:extLst>
                  <a:ext uri="{FF2B5EF4-FFF2-40B4-BE49-F238E27FC236}">
                    <a16:creationId xmlns:a16="http://schemas.microsoft.com/office/drawing/2014/main" id="{DA6B749D-E6D2-41DA-8336-8AAA5BBCDF59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7" name="Rectangle 696">
                <a:extLst>
                  <a:ext uri="{FF2B5EF4-FFF2-40B4-BE49-F238E27FC236}">
                    <a16:creationId xmlns:a16="http://schemas.microsoft.com/office/drawing/2014/main" id="{9158A132-6BBC-4EE9-8135-7C43BFF0179F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98" name="Rectangle 697">
                <a:extLst>
                  <a:ext uri="{FF2B5EF4-FFF2-40B4-BE49-F238E27FC236}">
                    <a16:creationId xmlns:a16="http://schemas.microsoft.com/office/drawing/2014/main" id="{18EC28F8-1A7E-43CB-9649-A267CE4D0C8F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  <p:grpSp>
          <p:nvGrpSpPr>
            <p:cNvPr id="668" name="Group 667">
              <a:extLst>
                <a:ext uri="{FF2B5EF4-FFF2-40B4-BE49-F238E27FC236}">
                  <a16:creationId xmlns:a16="http://schemas.microsoft.com/office/drawing/2014/main" id="{F2D96433-F27F-4887-9188-1029A1835AA4}"/>
                </a:ext>
              </a:extLst>
            </p:cNvPr>
            <p:cNvGrpSpPr/>
            <p:nvPr/>
          </p:nvGrpSpPr>
          <p:grpSpPr>
            <a:xfrm>
              <a:off x="7127875" y="1625600"/>
              <a:ext cx="133350" cy="1533525"/>
              <a:chOff x="5946775" y="1625600"/>
              <a:chExt cx="133350" cy="1533525"/>
            </a:xfrm>
          </p:grpSpPr>
          <p:sp>
            <p:nvSpPr>
              <p:cNvPr id="669" name="Rectangle 668">
                <a:extLst>
                  <a:ext uri="{FF2B5EF4-FFF2-40B4-BE49-F238E27FC236}">
                    <a16:creationId xmlns:a16="http://schemas.microsoft.com/office/drawing/2014/main" id="{C3BCC07F-63CA-4D3F-9896-3C0B180A4C1D}"/>
                  </a:ext>
                </a:extLst>
              </p:cNvPr>
              <p:cNvSpPr/>
              <p:nvPr/>
            </p:nvSpPr>
            <p:spPr>
              <a:xfrm>
                <a:off x="5946775" y="1625600"/>
                <a:ext cx="133350" cy="1533525"/>
              </a:xfrm>
              <a:prstGeom prst="rect">
                <a:avLst/>
              </a:prstGeom>
              <a:gradFill rotWithShape="1">
                <a:gsLst>
                  <a:gs pos="0">
                    <a:srgbClr val="76B900">
                      <a:lumMod val="20000"/>
                      <a:lumOff val="80000"/>
                    </a:srgbClr>
                  </a:gs>
                  <a:gs pos="80000">
                    <a:srgbClr val="76B900">
                      <a:lumMod val="40000"/>
                      <a:lumOff val="60000"/>
                      <a:alpha val="47000"/>
                    </a:srgbClr>
                  </a:gs>
                  <a:gs pos="100000">
                    <a:srgbClr val="76B900">
                      <a:lumMod val="40000"/>
                      <a:lumOff val="60000"/>
                    </a:srgbClr>
                  </a:gs>
                </a:gsLst>
                <a:lin ang="16200000" scaled="0"/>
              </a:gradFill>
              <a:ln w="9525" cap="flat" cmpd="sng" algn="ctr">
                <a:noFill/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0" name="Rectangle 669">
                <a:extLst>
                  <a:ext uri="{FF2B5EF4-FFF2-40B4-BE49-F238E27FC236}">
                    <a16:creationId xmlns:a16="http://schemas.microsoft.com/office/drawing/2014/main" id="{471835E3-CD61-4B8D-872E-3C200B41DD3D}"/>
                  </a:ext>
                </a:extLst>
              </p:cNvPr>
              <p:cNvSpPr/>
              <p:nvPr/>
            </p:nvSpPr>
            <p:spPr>
              <a:xfrm>
                <a:off x="5979075" y="1643550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1" name="Rectangle 670">
                <a:extLst>
                  <a:ext uri="{FF2B5EF4-FFF2-40B4-BE49-F238E27FC236}">
                    <a16:creationId xmlns:a16="http://schemas.microsoft.com/office/drawing/2014/main" id="{CDA35673-06D5-4E58-A60C-01D7F4A1739E}"/>
                  </a:ext>
                </a:extLst>
              </p:cNvPr>
              <p:cNvSpPr/>
              <p:nvPr/>
            </p:nvSpPr>
            <p:spPr>
              <a:xfrm>
                <a:off x="5979075" y="174778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2" name="Rectangle 671">
                <a:extLst>
                  <a:ext uri="{FF2B5EF4-FFF2-40B4-BE49-F238E27FC236}">
                    <a16:creationId xmlns:a16="http://schemas.microsoft.com/office/drawing/2014/main" id="{FAF4964B-1F2E-422C-AAF6-4403D412710F}"/>
                  </a:ext>
                </a:extLst>
              </p:cNvPr>
              <p:cNvSpPr/>
              <p:nvPr/>
            </p:nvSpPr>
            <p:spPr>
              <a:xfrm>
                <a:off x="5979075" y="1860034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3" name="Rectangle 672">
                <a:extLst>
                  <a:ext uri="{FF2B5EF4-FFF2-40B4-BE49-F238E27FC236}">
                    <a16:creationId xmlns:a16="http://schemas.microsoft.com/office/drawing/2014/main" id="{F156B65E-9274-4D8D-9118-C9BDF327F3A1}"/>
                  </a:ext>
                </a:extLst>
              </p:cNvPr>
              <p:cNvSpPr/>
              <p:nvPr/>
            </p:nvSpPr>
            <p:spPr>
              <a:xfrm>
                <a:off x="5979075" y="196426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4" name="Rectangle 673">
                <a:extLst>
                  <a:ext uri="{FF2B5EF4-FFF2-40B4-BE49-F238E27FC236}">
                    <a16:creationId xmlns:a16="http://schemas.microsoft.com/office/drawing/2014/main" id="{F66CBF7C-356F-4E61-921E-5F4F54712022}"/>
                  </a:ext>
                </a:extLst>
              </p:cNvPr>
              <p:cNvSpPr/>
              <p:nvPr/>
            </p:nvSpPr>
            <p:spPr>
              <a:xfrm>
                <a:off x="5979075" y="207651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5" name="Rectangle 674">
                <a:extLst>
                  <a:ext uri="{FF2B5EF4-FFF2-40B4-BE49-F238E27FC236}">
                    <a16:creationId xmlns:a16="http://schemas.microsoft.com/office/drawing/2014/main" id="{29AB9370-13BE-4089-9AF9-643736B667EB}"/>
                  </a:ext>
                </a:extLst>
              </p:cNvPr>
              <p:cNvSpPr/>
              <p:nvPr/>
            </p:nvSpPr>
            <p:spPr>
              <a:xfrm>
                <a:off x="5979075" y="2180751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6" name="Rectangle 675">
                <a:extLst>
                  <a:ext uri="{FF2B5EF4-FFF2-40B4-BE49-F238E27FC236}">
                    <a16:creationId xmlns:a16="http://schemas.microsoft.com/office/drawing/2014/main" id="{CE6C81B8-B2FB-4BF7-95C7-32663CA1DFC7}"/>
                  </a:ext>
                </a:extLst>
              </p:cNvPr>
              <p:cNvSpPr/>
              <p:nvPr/>
            </p:nvSpPr>
            <p:spPr>
              <a:xfrm>
                <a:off x="5979075" y="229300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7" name="Rectangle 676">
                <a:extLst>
                  <a:ext uri="{FF2B5EF4-FFF2-40B4-BE49-F238E27FC236}">
                    <a16:creationId xmlns:a16="http://schemas.microsoft.com/office/drawing/2014/main" id="{DE4DE012-4CE5-4DB9-8868-70B263232318}"/>
                  </a:ext>
                </a:extLst>
              </p:cNvPr>
              <p:cNvSpPr/>
              <p:nvPr/>
            </p:nvSpPr>
            <p:spPr>
              <a:xfrm>
                <a:off x="5979075" y="2396025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8" name="Rectangle 677">
                <a:extLst>
                  <a:ext uri="{FF2B5EF4-FFF2-40B4-BE49-F238E27FC236}">
                    <a16:creationId xmlns:a16="http://schemas.microsoft.com/office/drawing/2014/main" id="{080CE860-76E3-4EFD-9E7A-B32C4C0B85BD}"/>
                  </a:ext>
                </a:extLst>
              </p:cNvPr>
              <p:cNvSpPr/>
              <p:nvPr/>
            </p:nvSpPr>
            <p:spPr>
              <a:xfrm>
                <a:off x="5979075" y="2500258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79" name="Rectangle 678">
                <a:extLst>
                  <a:ext uri="{FF2B5EF4-FFF2-40B4-BE49-F238E27FC236}">
                    <a16:creationId xmlns:a16="http://schemas.microsoft.com/office/drawing/2014/main" id="{864E36CB-2667-4E14-BDCC-83A4BD0908B9}"/>
                  </a:ext>
                </a:extLst>
              </p:cNvPr>
              <p:cNvSpPr/>
              <p:nvPr/>
            </p:nvSpPr>
            <p:spPr>
              <a:xfrm>
                <a:off x="5979075" y="2612509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0" name="Rectangle 679">
                <a:extLst>
                  <a:ext uri="{FF2B5EF4-FFF2-40B4-BE49-F238E27FC236}">
                    <a16:creationId xmlns:a16="http://schemas.microsoft.com/office/drawing/2014/main" id="{8FD21437-C4E8-4E3A-9B0C-1C474E7667B3}"/>
                  </a:ext>
                </a:extLst>
              </p:cNvPr>
              <p:cNvSpPr/>
              <p:nvPr/>
            </p:nvSpPr>
            <p:spPr>
              <a:xfrm>
                <a:off x="5979075" y="2716742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1" name="Rectangle 680">
                <a:extLst>
                  <a:ext uri="{FF2B5EF4-FFF2-40B4-BE49-F238E27FC236}">
                    <a16:creationId xmlns:a16="http://schemas.microsoft.com/office/drawing/2014/main" id="{7B66D5FD-6CE1-43F5-BCE2-AC5DA14C592F}"/>
                  </a:ext>
                </a:extLst>
              </p:cNvPr>
              <p:cNvSpPr/>
              <p:nvPr/>
            </p:nvSpPr>
            <p:spPr>
              <a:xfrm>
                <a:off x="5979075" y="2828993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2" name="Rectangle 681">
                <a:extLst>
                  <a:ext uri="{FF2B5EF4-FFF2-40B4-BE49-F238E27FC236}">
                    <a16:creationId xmlns:a16="http://schemas.microsoft.com/office/drawing/2014/main" id="{9AC28476-E4A1-4C2B-B642-8DC8AF346647}"/>
                  </a:ext>
                </a:extLst>
              </p:cNvPr>
              <p:cNvSpPr/>
              <p:nvPr/>
            </p:nvSpPr>
            <p:spPr>
              <a:xfrm>
                <a:off x="5979075" y="2933226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  <p:sp>
            <p:nvSpPr>
              <p:cNvPr id="683" name="Rectangle 682">
                <a:extLst>
                  <a:ext uri="{FF2B5EF4-FFF2-40B4-BE49-F238E27FC236}">
                    <a16:creationId xmlns:a16="http://schemas.microsoft.com/office/drawing/2014/main" id="{2ED2E543-1D44-41E5-84A3-A0449759982D}"/>
                  </a:ext>
                </a:extLst>
              </p:cNvPr>
              <p:cNvSpPr/>
              <p:nvPr/>
            </p:nvSpPr>
            <p:spPr>
              <a:xfrm>
                <a:off x="5979075" y="3045477"/>
                <a:ext cx="67740" cy="69275"/>
              </a:xfrm>
              <a:prstGeom prst="rect">
                <a:avLst/>
              </a:prstGeom>
              <a:gradFill flip="none" rotWithShape="1">
                <a:gsLst>
                  <a:gs pos="50000">
                    <a:srgbClr val="76B900">
                      <a:lumMod val="75000"/>
                    </a:srgbClr>
                  </a:gs>
                  <a:gs pos="100000">
                    <a:srgbClr val="76B900">
                      <a:lumMod val="60000"/>
                      <a:lumOff val="40000"/>
                    </a:srgbClr>
                  </a:gs>
                </a:gsLst>
                <a:lin ang="16200000" scaled="0"/>
                <a:tileRect/>
              </a:gradFill>
              <a:ln w="3175" cap="flat" cmpd="sng" algn="ctr">
                <a:solidFill>
                  <a:srgbClr val="76B900">
                    <a:lumMod val="50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rtlCol="0" anchor="ctr"/>
              <a:lstStyle/>
              <a:p>
                <a:pPr algn="ctr" defTabSz="457020">
                  <a:defRPr/>
                </a:pPr>
                <a:endParaRPr lang="en-US" kern="0" dirty="0">
                  <a:solidFill>
                    <a:srgbClr val="FFFFFF"/>
                  </a:solidFill>
                  <a:latin typeface="Trebuchet MS"/>
                </a:endParaRPr>
              </a:p>
            </p:txBody>
          </p:sp>
        </p:grpSp>
      </p:grpSp>
      <p:cxnSp>
        <p:nvCxnSpPr>
          <p:cNvPr id="789" name="Straight Arrow Connector 788">
            <a:extLst>
              <a:ext uri="{FF2B5EF4-FFF2-40B4-BE49-F238E27FC236}">
                <a16:creationId xmlns:a16="http://schemas.microsoft.com/office/drawing/2014/main" id="{AEA7363B-322D-4251-9FA7-E5FDB89DAC46}"/>
              </a:ext>
            </a:extLst>
          </p:cNvPr>
          <p:cNvCxnSpPr>
            <a:cxnSpLocks/>
          </p:cNvCxnSpPr>
          <p:nvPr/>
        </p:nvCxnSpPr>
        <p:spPr>
          <a:xfrm flipV="1">
            <a:off x="9818535" y="4558506"/>
            <a:ext cx="0" cy="2526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7051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E2DA8-4E33-4C7E-83C8-47A758DB5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Multidevice with OpenACC only</a:t>
            </a:r>
          </a:p>
        </p:txBody>
      </p:sp>
    </p:spTree>
    <p:extLst>
      <p:ext uri="{BB962C8B-B14F-4D97-AF65-F5344CB8AC3E}">
        <p14:creationId xmlns:p14="http://schemas.microsoft.com/office/powerpoint/2010/main" val="97422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5A12-233C-46A7-BE6D-12DD29A47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Multidevice with OpenACC only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0A13D-02CF-4B13-98FC-B50C7755C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utilize multiple devices with OpenACC, we will need to use some functions built-in to the OpenACC specification</a:t>
            </a:r>
          </a:p>
          <a:p>
            <a:r>
              <a:rPr lang="en-US" dirty="0"/>
              <a:t>We will also need to use some of the concepts from OpenACC asynchronous programming</a:t>
            </a:r>
          </a:p>
        </p:txBody>
      </p:sp>
    </p:spTree>
    <p:extLst>
      <p:ext uri="{BB962C8B-B14F-4D97-AF65-F5344CB8AC3E}">
        <p14:creationId xmlns:p14="http://schemas.microsoft.com/office/powerpoint/2010/main" val="4245320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B54BC4F-43C8-4812-9B58-0DB6B26B75E1}"/>
              </a:ext>
            </a:extLst>
          </p:cNvPr>
          <p:cNvSpPr txBox="1"/>
          <p:nvPr/>
        </p:nvSpPr>
        <p:spPr>
          <a:xfrm>
            <a:off x="4472005" y="2597656"/>
            <a:ext cx="6259495" cy="3139321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+-----------------------------------------------------------------------------+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NVIDIA-SMI 390.30                 Driver Version: 390.30                    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|-------------------------------+----------------------+----------------------+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GPU  Name        Persistence-M| Bus-Id        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Disp.A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Volatile 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Uncorr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 ECC 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Fan  Temp  Perf  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Pwr:Usage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/Cap|         Memory-Usage | GPU-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Util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Compute M. 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|===============================+======================+======================|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  0  Tesla K20Xm         Off  | 00000000:02:00.0 Off |                    0 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N/A   39C    P0    57W / 235W |      0MiB /  5700MiB |      0%      Default 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+-------------------------------+----------------------+----------------------+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  1  Tesla K20Xm         Off  | 00000000:03:00.0 Off |                    0 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N/A   53C    P0    59W / 235W |      0MiB /  5700MiB |      0%      Default 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+-------------------------------+----------------------+----------------------+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  2  Tesla K20Xm         Off  | 00000000:83:00.0 Off |                    0 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N/A   42C    P0    57W / 235W |      0MiB /  5700MiB |      0%      Default 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+-------------------------------+----------------------+----------------------+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  3  Tesla K20Xm         Off  | 00000000:84:00.0 Off |                    0 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N/A   40C    P0    61W / 235W |      0MiB /  5700MiB |     99%      Default |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+-------------------------------+----------------------+----------------------+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8884F7-6A7F-4B58-BAF1-CF35BAB98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721" y="649796"/>
            <a:ext cx="8851359" cy="590931"/>
          </a:xfrm>
        </p:spPr>
        <p:txBody>
          <a:bodyPr/>
          <a:lstStyle/>
          <a:p>
            <a:r>
              <a:rPr lang="en-US" dirty="0"/>
              <a:t>Find Number of Available Devices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EBA4B-1695-441D-9BEE-AC6CF2EEC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2597656"/>
            <a:ext cx="3502012" cy="2867798"/>
          </a:xfrm>
        </p:spPr>
        <p:txBody>
          <a:bodyPr/>
          <a:lstStyle/>
          <a:p>
            <a:r>
              <a:rPr lang="en-US" dirty="0"/>
              <a:t>Each device on the machine will be assigned a unique number (starting at zero)</a:t>
            </a:r>
          </a:p>
          <a:p>
            <a:r>
              <a:rPr lang="en-US" dirty="0"/>
              <a:t>We will use the number of available devices to split up the computational work between them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D00DF-8261-4131-B24A-E5C3691F5BE0}"/>
              </a:ext>
            </a:extLst>
          </p:cNvPr>
          <p:cNvSpPr txBox="1"/>
          <p:nvPr/>
        </p:nvSpPr>
        <p:spPr>
          <a:xfrm>
            <a:off x="1340227" y="1471826"/>
            <a:ext cx="8292346" cy="40011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eaLnBrk="0" fontAlgn="ctr" hangingPunct="0">
              <a:spcBef>
                <a:spcPct val="10000"/>
              </a:spcBef>
              <a:buSzPct val="180000"/>
            </a:pP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int num_devices = </a:t>
            </a:r>
            <a:r>
              <a:rPr lang="en-US" sz="2000" b="1" noProof="1">
                <a:solidFill>
                  <a:srgbClr val="7DBC0D"/>
                </a:solidFill>
                <a:latin typeface="Consolas" panose="020B0609020204030204" pitchFamily="49" charset="0"/>
              </a:rPr>
              <a:t>acc_get_num_devices(acc_device_default)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86426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84F7-6A7F-4B58-BAF1-CF35BAB98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0121" y="649796"/>
            <a:ext cx="5752559" cy="590931"/>
          </a:xfrm>
        </p:spPr>
        <p:txBody>
          <a:bodyPr/>
          <a:lstStyle/>
          <a:p>
            <a:r>
              <a:rPr lang="en-US" dirty="0"/>
              <a:t>Change active device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EBA4B-1695-441D-9BEE-AC6CF2EEC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1400" y="2251448"/>
            <a:ext cx="4670412" cy="3718925"/>
          </a:xfrm>
        </p:spPr>
        <p:txBody>
          <a:bodyPr/>
          <a:lstStyle/>
          <a:p>
            <a:r>
              <a:rPr lang="en-US" dirty="0"/>
              <a:t>This function will switch the active device</a:t>
            </a:r>
          </a:p>
          <a:p>
            <a:r>
              <a:rPr lang="en-US" dirty="0"/>
              <a:t>By using this function, we will be able to queue up a device operation and then switch to another device</a:t>
            </a:r>
          </a:p>
          <a:p>
            <a:r>
              <a:rPr lang="en-US" dirty="0"/>
              <a:t>By marking the loop as async, the code is able to move to the next loop, and launch it on a separate device without waiting for the first loop to finish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7D00DF-8261-4131-B24A-E5C3691F5BE0}"/>
              </a:ext>
            </a:extLst>
          </p:cNvPr>
          <p:cNvSpPr txBox="1"/>
          <p:nvPr/>
        </p:nvSpPr>
        <p:spPr>
          <a:xfrm>
            <a:off x="1804121" y="1471826"/>
            <a:ext cx="7364558" cy="40011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eaLnBrk="0" fontAlgn="ctr" hangingPunct="0">
              <a:spcBef>
                <a:spcPct val="10000"/>
              </a:spcBef>
              <a:buSzPct val="180000"/>
            </a:pPr>
            <a:r>
              <a:rPr lang="en-US" sz="2000" b="1" noProof="1">
                <a:solidFill>
                  <a:srgbClr val="7DBC0D"/>
                </a:solidFill>
                <a:latin typeface="Consolas" panose="020B0609020204030204" pitchFamily="49" charset="0"/>
              </a:rPr>
              <a:t>acc_set_device_num(device_num, acc_device_default)</a:t>
            </a:r>
            <a:r>
              <a:rPr lang="en-US" sz="2000" b="1" noProof="1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C1BBE3-E06E-4D08-A917-3FAB8268E387}"/>
              </a:ext>
            </a:extLst>
          </p:cNvPr>
          <p:cNvSpPr txBox="1"/>
          <p:nvPr/>
        </p:nvSpPr>
        <p:spPr>
          <a:xfrm>
            <a:off x="344505" y="2251448"/>
            <a:ext cx="5573695" cy="3139321"/>
          </a:xfrm>
          <a:prstGeom prst="rect">
            <a:avLst/>
          </a:prstGeom>
          <a:solidFill>
            <a:schemeClr val="tx1">
              <a:lumMod val="95000"/>
            </a:schemeClr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acc_set_device_num(0, 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parallel loop </a:t>
            </a:r>
            <a:r>
              <a:rPr lang="en-US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async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for(int 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0; 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&lt; size; 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i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++)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b="1" dirty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acc_set_device_num(1, acc_device_default);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#pragma acc parallel loop </a:t>
            </a:r>
            <a:r>
              <a:rPr lang="en-US" b="1" dirty="0">
                <a:solidFill>
                  <a:srgbClr val="7DBC0D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async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for(int j = 0; j &lt; size; </a:t>
            </a:r>
            <a:r>
              <a:rPr lang="en-US" b="1" dirty="0" err="1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j++</a:t>
            </a: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4130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11.0&quot;&gt;&lt;object type=&quot;1&quot; unique_id=&quot;10001&quot;&gt;&lt;object type=&quot;2&quot; unique_id=&quot;10116&quot;&gt;&lt;object type=&quot;3&quot; unique_id=&quot;10117&quot;&gt;&lt;property id=&quot;20148&quot; value=&quot;5&quot;/&gt;&lt;property id=&quot;20300&quot; value=&quot;Slide 1 - &amp;quot;MODULE eight: interoperability&amp;quot;&quot;/&gt;&lt;property id=&quot;20307&quot; value=&quot;919&quot;/&gt;&lt;/object&gt;&lt;object type=&quot;3&quot; unique_id=&quot;10118&quot;&gt;&lt;property id=&quot;20148&quot; value=&quot;5&quot;/&gt;&lt;property id=&quot;20300&quot; value=&quot;Slide 2 - &amp;quot;Module OVERVIEW&amp;quot;&quot;/&gt;&lt;property id=&quot;20307&quot; value=&quot;945&quot;/&gt;&lt;/object&gt;&lt;object type=&quot;3&quot; unique_id=&quot;10119&quot;&gt;&lt;property id=&quot;20148&quot; value=&quot;5&quot;/&gt;&lt;property id=&quot;20300&quot; value=&quot;Slide 3 - &amp;quot;Interoperability&amp;quot;&quot;/&gt;&lt;property id=&quot;20307&quot; value=&quot;993&quot;/&gt;&lt;/object&gt;&lt;object type=&quot;3&quot; unique_id=&quot;10120&quot;&gt;&lt;property id=&quot;20148&quot; value=&quot;5&quot;/&gt;&lt;property id=&quot;20300&quot; value=&quot;Slide 4 - &amp;quot;Module background&amp;quot;&quot;/&gt;&lt;property id=&quot;20307&quot; value=&quot;995&quot;/&gt;&lt;/object&gt;&lt;object type=&quot;3&quot; unique_id=&quot;10121&quot;&gt;&lt;property id=&quot;20148&quot; value=&quot;5&quot;/&gt;&lt;property id=&quot;20300&quot; value=&quot;Slide 5 - &amp;quot;Types of interoperability&amp;quot;&quot;/&gt;&lt;property id=&quot;20307&quot; value=&quot;992&quot;/&gt;&lt;/object&gt;&lt;object type=&quot;3&quot; unique_id=&quot;10122&quot;&gt;&lt;property id=&quot;20148&quot; value=&quot;5&quot;/&gt;&lt;property id=&quot;20300&quot; value=&quot;Slide 6 - &amp;quot;The key to interoperability&amp;quot;&quot;/&gt;&lt;property id=&quot;20307&quot; value=&quot;996&quot;/&gt;&lt;/object&gt;&lt;object type=&quot;3&quot; unique_id=&quot;10123&quot;&gt;&lt;property id=&quot;20148&quot; value=&quot;5&quot;/&gt;&lt;property id=&quot;20300&quot; value=&quot;Slide 7 - &amp;quot;Sharing Data with CuDA&amp;quot;&quot;/&gt;&lt;property id=&quot;20307&quot; value=&quot;961&quot;/&gt;&lt;/object&gt;&lt;object type=&quot;3&quot; unique_id=&quot;10124&quot;&gt;&lt;property id=&quot;20148&quot; value=&quot;5&quot;/&gt;&lt;property id=&quot;20300&quot; value=&quot;Slide 8 - &amp;quot;Sharing data with cuda&amp;quot;&quot;/&gt;&lt;property id=&quot;20307&quot; value=&quot;994&quot;/&gt;&lt;/object&gt;&lt;object type=&quot;3&quot; unique_id=&quot;10125&quot;&gt;&lt;property id=&quot;20148&quot; value=&quot;5&quot;/&gt;&lt;property id=&quot;20300&quot; value=&quot;Slide 9 - &amp;quot;Host_data directive&amp;quot;&quot;/&gt;&lt;property id=&quot;20307&quot; value=&quot;979&quot;/&gt;&lt;/object&gt;&lt;object type=&quot;3&quot; unique_id=&quot;10126&quot;&gt;&lt;property id=&quot;20148&quot; value=&quot;5&quot;/&gt;&lt;property id=&quot;20300&quot; value=&quot;Slide 11 - &amp;quot;Host_data example&amp;quot;&quot;/&gt;&lt;property id=&quot;20307&quot; value=&quot;980&quot;/&gt;&lt;/object&gt;&lt;object type=&quot;3&quot; unique_id=&quot;10127&quot;&gt;&lt;property id=&quot;20148&quot; value=&quot;5&quot;/&gt;&lt;property id=&quot;20300&quot; value=&quot;Slide 12 - &amp;quot;Host_data example&amp;quot;&quot;/&gt;&lt;property id=&quot;20307&quot; value=&quot;998&quot;/&gt;&lt;/object&gt;&lt;object type=&quot;3&quot; unique_id=&quot;10128&quot;&gt;&lt;property id=&quot;20148&quot; value=&quot;5&quot;/&gt;&lt;property id=&quot;20300&quot; value=&quot;Slide 10 - &amp;quot;Host_data example&amp;quot;&quot;/&gt;&lt;property id=&quot;20307&quot; value=&quot;1002&quot;/&gt;&lt;/object&gt;&lt;object type=&quot;3&quot; unique_id=&quot;10129&quot;&gt;&lt;property id=&quot;20148&quot; value=&quot;5&quot;/&gt;&lt;property id=&quot;20300&quot; value=&quot;Slide 13 - &amp;quot;Host_data example&amp;quot;&quot;/&gt;&lt;property id=&quot;20307&quot; value=&quot;997&quot;/&gt;&lt;/object&gt;&lt;object type=&quot;3&quot; unique_id=&quot;10130&quot;&gt;&lt;property id=&quot;20148&quot; value=&quot;5&quot;/&gt;&lt;property id=&quot;20300&quot; value=&quot;Slide 14 - &amp;quot;CUBLAS Library &amp;amp; OpenACC&amp;quot;&quot;/&gt;&lt;property id=&quot;20307&quot; value=&quot;981&quot;/&gt;&lt;/object&gt;&lt;object type=&quot;3&quot; unique_id=&quot;10131&quot;&gt;&lt;property id=&quot;20148&quot; value=&quot;5&quot;/&gt;&lt;property id=&quot;20300&quot; value=&quot;Slide 15 - &amp;quot;CUBLAS Library &amp;amp; OpenACC&amp;quot;&quot;/&gt;&lt;property id=&quot;20307&quot; value=&quot;1003&quot;/&gt;&lt;/object&gt;&lt;object type=&quot;3&quot; unique_id=&quot;10132&quot;&gt;&lt;property id=&quot;20148&quot; value=&quot;5&quot;/&gt;&lt;property id=&quot;20300&quot; value=&quot;Slide 16 - &amp;quot;Sharing CuDA Data&amp;quot;&quot;/&gt;&lt;property id=&quot;20307&quot; value=&quot;987&quot;/&gt;&lt;/object&gt;&lt;object type=&quot;3&quot; unique_id=&quot;10133&quot;&gt;&lt;property id=&quot;20148&quot; value=&quot;5&quot;/&gt;&lt;property id=&quot;20300&quot; value=&quot;Slide 17 - &amp;quot;Sharing cuda data&amp;quot;&quot;/&gt;&lt;property id=&quot;20307&quot; value=&quot;999&quot;/&gt;&lt;/object&gt;&lt;object type=&quot;3&quot; unique_id=&quot;10134&quot;&gt;&lt;property id=&quot;20148&quot; value=&quot;5&quot;/&gt;&lt;property id=&quot;20300&quot; value=&quot;Slide 18 - &amp;quot;OpenACC deviceptr&amp;quot;&quot;/&gt;&lt;property id=&quot;20307&quot; value=&quot;982&quot;/&gt;&lt;/object&gt;&lt;object type=&quot;3&quot; unique_id=&quot;10135&quot;&gt;&lt;property id=&quot;20148&quot; value=&quot;5&quot;/&gt;&lt;property id=&quot;20300&quot; value=&quot;Slide 19 - &amp;quot;OpenACC deviceptr (fortran)&amp;quot;&quot;/&gt;&lt;property id=&quot;20307&quot; value=&quot;1004&quot;/&gt;&lt;/object&gt;&lt;object type=&quot;3&quot; unique_id=&quot;10136&quot;&gt;&lt;property id=&quot;20148&quot; value=&quot;5&quot;/&gt;&lt;property id=&quot;20300&quot; value=&quot;Slide 20 - &amp;quot;deviceptr Example&amp;quot;&quot;/&gt;&lt;property id=&quot;20307&quot; value=&quot;983&quot;/&gt;&lt;/object&gt;&lt;object type=&quot;3&quot; unique_id=&quot;10137&quot;&gt;&lt;property id=&quot;20148&quot; value=&quot;5&quot;/&gt;&lt;property id=&quot;20300&quot; value=&quot;Slide 21 - &amp;quot;deviceptr Example&amp;quot;&quot;/&gt;&lt;property id=&quot;20307&quot; value=&quot;1005&quot;/&gt;&lt;/object&gt;&lt;object type=&quot;3&quot; unique_id=&quot;10138&quot;&gt;&lt;property id=&quot;20148&quot; value=&quot;5&quot;/&gt;&lt;property id=&quot;20300&quot; value=&quot;Slide 22 - &amp;quot;OpenACC &amp;amp; Thrust&amp;quot;&quot;/&gt;&lt;property id=&quot;20307&quot; value=&quot;984&quot;/&gt;&lt;/object&gt;&lt;object type=&quot;3&quot; unique_id=&quot;10139&quot;&gt;&lt;property id=&quot;20148&quot; value=&quot;5&quot;/&gt;&lt;property id=&quot;20300&quot; value=&quot;Slide 23 - &amp;quot;OpenACC &amp;amp; Thrust&amp;quot;&quot;/&gt;&lt;property id=&quot;20307&quot; value=&quot;1006&quot;/&gt;&lt;/object&gt;&lt;object type=&quot;3&quot; unique_id=&quot;10140&quot;&gt;&lt;property id=&quot;20148&quot; value=&quot;5&quot;/&gt;&lt;property id=&quot;20300&quot; value=&quot;Slide 24 - &amp;quot;Sharing cuda data&amp;quot;&quot;/&gt;&lt;property id=&quot;20307&quot; value=&quot;1000&quot;/&gt;&lt;/object&gt;&lt;object type=&quot;3&quot; unique_id=&quot;10141&quot;&gt;&lt;property id=&quot;20148&quot; value=&quot;5&quot;/&gt;&lt;property id=&quot;20300&quot; value=&quot;Slide 25 - &amp;quot;OpenACC acc_map_data function &amp;quot;&quot;/&gt;&lt;property id=&quot;20307&quot; value=&quot;986&quot;/&gt;&lt;/object&gt;&lt;object type=&quot;3&quot; unique_id=&quot;10142&quot;&gt;&lt;property id=&quot;20148&quot; value=&quot;5&quot;/&gt;&lt;property id=&quot;20300&quot; value=&quot;Slide 26 - &amp;quot;OpenACC acc_map_data function &amp;quot;&quot;/&gt;&lt;property id=&quot;20307&quot; value=&quot;1001&quot;/&gt;&lt;/object&gt;&lt;object type=&quot;3&quot; unique_id=&quot;10143&quot;&gt;&lt;property id=&quot;20148&quot; value=&quot;5&quot;/&gt;&lt;property id=&quot;20300&quot; value=&quot;Slide 27 - &amp;quot;Using device Routines&amp;quot;&quot;/&gt;&lt;property id=&quot;20307&quot; value=&quot;988&quot;/&gt;&lt;/object&gt;&lt;object type=&quot;3&quot; unique_id=&quot;10144&quot;&gt;&lt;property id=&quot;20148&quot; value=&quot;5&quot;/&gt;&lt;property id=&quot;20300&quot; value=&quot;Slide 28 - &amp;quot;CUDA Device Routines and OpenACC&amp;quot;&quot;/&gt;&lt;property id=&quot;20307&quot; value=&quot;985&quot;/&gt;&lt;/object&gt;&lt;object type=&quot;3&quot; unique_id=&quot;10145&quot;&gt;&lt;property id=&quot;20148&quot; value=&quot;5&quot;/&gt;&lt;property id=&quot;20300&quot; value=&quot;Slide 29 - &amp;quot;CUDA Device Routines and OpenACC&amp;quot;&quot;/&gt;&lt;property id=&quot;20307&quot; value=&quot;1007&quot;/&gt;&lt;/object&gt;&lt;object type=&quot;3&quot; unique_id=&quot;10146&quot;&gt;&lt;property id=&quot;20148&quot; value=&quot;5&quot;/&gt;&lt;property id=&quot;20300&quot; value=&quot;Slide 30 - &amp;quot;Wrap up&amp;quot;&quot;/&gt;&lt;property id=&quot;20307&quot; value=&quot;978&quot;/&gt;&lt;/object&gt;&lt;object type=&quot;3&quot; unique_id=&quot;10147&quot;&gt;&lt;property id=&quot;20148&quot; value=&quot;5&quot;/&gt;&lt;property id=&quot;20300&quot; value=&quot;Slide 31 - &amp;quot;KEY concepts&amp;quot;&quot;/&gt;&lt;property id=&quot;20307&quot; value=&quot;990&quot;/&gt;&lt;/object&gt;&lt;object type=&quot;3&quot; unique_id=&quot;10148&quot;&gt;&lt;property id=&quot;20148&quot; value=&quot;5&quot;/&gt;&lt;property id=&quot;20300&quot; value=&quot;Slide 32 - &amp;quot;Further examples&amp;quot;&quot;/&gt;&lt;property id=&quot;20307&quot; value=&quot;977&quot;/&gt;&lt;/object&gt;&lt;object type=&quot;3&quot; unique_id=&quot;10149&quot;&gt;&lt;property id=&quot;20148&quot; value=&quot;5&quot;/&gt;&lt;property id=&quot;20300&quot; value=&quot;Slide 33 - &amp;quot;THANK YOU &amp;quot;&quot;/&gt;&lt;property id=&quot;20307&quot; value=&quot;950&quot;/&gt;&lt;/object&gt;&lt;/object&gt;&lt;object type=&quot;8&quot; unique_id=&quot;10184&quot;&gt;&lt;/object&gt;&lt;/object&gt;&lt;/database&gt;"/>
  <p:tag name="MMPROD_NEXTUNIQUEID" val="10010"/>
  <p:tag name="SECTOMILLISECCONVERTED" val="1"/>
</p:tagLst>
</file>

<file path=ppt/theme/theme1.xml><?xml version="1.0" encoding="utf-8"?>
<a:theme xmlns:a="http://schemas.openxmlformats.org/drawingml/2006/main" name="Title &amp; Bullet">
  <a:themeElements>
    <a:clrScheme name="Custom 1">
      <a:dk1>
        <a:srgbClr val="B3B3B3"/>
      </a:dk1>
      <a:lt1>
        <a:srgbClr val="FFFFFF"/>
      </a:lt1>
      <a:dk2>
        <a:srgbClr val="000000"/>
      </a:dk2>
      <a:lt2>
        <a:srgbClr val="0C4E9B"/>
      </a:lt2>
      <a:accent1>
        <a:srgbClr val="042251"/>
      </a:accent1>
      <a:accent2>
        <a:srgbClr val="0C4E9B"/>
      </a:accent2>
      <a:accent3>
        <a:srgbClr val="0080A7"/>
      </a:accent3>
      <a:accent4>
        <a:srgbClr val="FF5400"/>
      </a:accent4>
      <a:accent5>
        <a:srgbClr val="C2000B"/>
      </a:accent5>
      <a:accent6>
        <a:srgbClr val="F0047F"/>
      </a:accent6>
      <a:hlink>
        <a:srgbClr val="0C4E9B"/>
      </a:hlink>
      <a:folHlink>
        <a:srgbClr val="868686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6350">
          <a:noFill/>
        </a:ln>
      </a:spPr>
      <a:bodyPr wrap="none" rtlCol="0" anchor="ctr">
        <a:spAutoFit/>
      </a:bodyPr>
      <a:lstStyle>
        <a:defPPr algn="ctr">
          <a:lnSpc>
            <a:spcPct val="90000"/>
          </a:lnSpc>
          <a:defRPr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9E8B2F2D50A34B8956FD0A46C10A97" ma:contentTypeVersion="0" ma:contentTypeDescription="Create a new document." ma:contentTypeScope="" ma:versionID="2d22a1089f8aa3be74aa23dc2e82a28f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EA82F4F-F3EA-4E98-BEE2-3C70B6315C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DF88E22E-2A4B-4FB1-9848-BF16E7DBE74B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29B7386-0C5E-43DB-8BF1-052EEAD5F5D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121205</TotalTime>
  <Words>2027</Words>
  <Application>Microsoft Office PowerPoint</Application>
  <PresentationFormat>Custom</PresentationFormat>
  <Paragraphs>675</Paragraphs>
  <Slides>37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Consolas</vt:lpstr>
      <vt:lpstr>Trebuchet MS</vt:lpstr>
      <vt:lpstr>Wingdings</vt:lpstr>
      <vt:lpstr>Title &amp; Bullet</vt:lpstr>
      <vt:lpstr>MODULE NINE: MULTI-DEVICE PROGRAMMING</vt:lpstr>
      <vt:lpstr>Module OVERVIEW</vt:lpstr>
      <vt:lpstr>Multi-device Architecture</vt:lpstr>
      <vt:lpstr>Multiple Devices on a single machine</vt:lpstr>
      <vt:lpstr>Multiple Devices on a single machine</vt:lpstr>
      <vt:lpstr>Multidevice with OpenACC only</vt:lpstr>
      <vt:lpstr>Multidevice with OpenACC only</vt:lpstr>
      <vt:lpstr>Find Number of Available Devices</vt:lpstr>
      <vt:lpstr>Change active device</vt:lpstr>
      <vt:lpstr>Revisiting Mandelbrot</vt:lpstr>
      <vt:lpstr>Multi-Device Mandelbrot: Data</vt:lpstr>
      <vt:lpstr>Multi-Device Mandelbrot: Data</vt:lpstr>
      <vt:lpstr>Multi-Device Mandelbrot: Compute</vt:lpstr>
      <vt:lpstr>Multi-Device Mandelbrot: Compute</vt:lpstr>
      <vt:lpstr>Multi-Device Mandelbrot: Wait</vt:lpstr>
      <vt:lpstr>Multi-device With OpenMP</vt:lpstr>
      <vt:lpstr>Multi-Device with OpenMP</vt:lpstr>
      <vt:lpstr>Multi-Device with OpenMP</vt:lpstr>
      <vt:lpstr>oPENmp mANDELBROT</vt:lpstr>
      <vt:lpstr>Multi-device with mpi</vt:lpstr>
      <vt:lpstr>Multi-Device with MPI</vt:lpstr>
      <vt:lpstr>Multi-device with MPI</vt:lpstr>
      <vt:lpstr>MPI mandelbrot</vt:lpstr>
      <vt:lpstr>MPI mandelbrot</vt:lpstr>
      <vt:lpstr>MPI Data Movement between Devices</vt:lpstr>
      <vt:lpstr>Host Data Transfer with MPI</vt:lpstr>
      <vt:lpstr>Device Data Transfer with MPI</vt:lpstr>
      <vt:lpstr>Multidevice Optimized Mandelbrot</vt:lpstr>
      <vt:lpstr>Multidevice Optimized Mandelbrot</vt:lpstr>
      <vt:lpstr>Our Goal</vt:lpstr>
      <vt:lpstr>Finished Manelbrot</vt:lpstr>
      <vt:lpstr>Large-Scale OpenACC</vt:lpstr>
      <vt:lpstr>Large-Scale OpenACC</vt:lpstr>
      <vt:lpstr>Multiple Nodes, Multiple Devices</vt:lpstr>
      <vt:lpstr>Multiple Nodes, Multiple Devices</vt:lpstr>
      <vt:lpstr>Wrap-Up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Jennifer Hohn</dc:creator>
  <cp:lastModifiedBy>Julia Levites</cp:lastModifiedBy>
  <cp:revision>4799</cp:revision>
  <dcterms:created xsi:type="dcterms:W3CDTF">2008-01-24T03:11:41Z</dcterms:created>
  <dcterms:modified xsi:type="dcterms:W3CDTF">2019-08-26T15:17:08Z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0x010100F59E8B2F2D50A34B8956FD0A46C10A97</vt:lpwstr>
  </property>
  <property fmtid="{D5CDD505-2E9C-101B-9397-08002B2CF9AE}" pid="3" name="MSIP_Label_6b558183-044c-4105-8d9c-cea02a2a3d86_Enabled">
    <vt:lpwstr>True</vt:lpwstr>
  </property>
  <property fmtid="{D5CDD505-2E9C-101B-9397-08002B2CF9AE}" pid="4" name="MSIP_Label_6b558183-044c-4105-8d9c-cea02a2a3d86_SiteId">
    <vt:lpwstr>43083d15-7273-40c1-b7db-39efd9ccc17a</vt:lpwstr>
  </property>
  <property fmtid="{D5CDD505-2E9C-101B-9397-08002B2CF9AE}" pid="5" name="MSIP_Label_6b558183-044c-4105-8d9c-cea02a2a3d86_Owner">
    <vt:lpwstr>jlarkin@nvidia.com</vt:lpwstr>
  </property>
  <property fmtid="{D5CDD505-2E9C-101B-9397-08002B2CF9AE}" pid="6" name="MSIP_Label_6b558183-044c-4105-8d9c-cea02a2a3d86_SetDate">
    <vt:lpwstr>2018-12-17T17:08:42.6370588Z</vt:lpwstr>
  </property>
  <property fmtid="{D5CDD505-2E9C-101B-9397-08002B2CF9AE}" pid="7" name="MSIP_Label_6b558183-044c-4105-8d9c-cea02a2a3d86_Name">
    <vt:lpwstr>Unrestricted</vt:lpwstr>
  </property>
  <property fmtid="{D5CDD505-2E9C-101B-9397-08002B2CF9AE}" pid="8" name="MSIP_Label_6b558183-044c-4105-8d9c-cea02a2a3d86_Application">
    <vt:lpwstr>Microsoft Azure Information Protection</vt:lpwstr>
  </property>
  <property fmtid="{D5CDD505-2E9C-101B-9397-08002B2CF9AE}" pid="9" name="MSIP_Label_6b558183-044c-4105-8d9c-cea02a2a3d86_Extended_MSFT_Method">
    <vt:lpwstr>Automatic</vt:lpwstr>
  </property>
  <property fmtid="{D5CDD505-2E9C-101B-9397-08002B2CF9AE}" pid="10" name="Sensitivity">
    <vt:lpwstr>Unrestricted</vt:lpwstr>
  </property>
</Properties>
</file>